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1663" r:id="rId3"/>
    <p:sldId id="1666" r:id="rId4"/>
    <p:sldId id="258" r:id="rId5"/>
    <p:sldId id="1679" r:id="rId6"/>
    <p:sldId id="259" r:id="rId7"/>
    <p:sldId id="399" r:id="rId8"/>
    <p:sldId id="1680" r:id="rId9"/>
    <p:sldId id="260" r:id="rId10"/>
    <p:sldId id="1682" r:id="rId11"/>
    <p:sldId id="1678" r:id="rId12"/>
    <p:sldId id="1683" r:id="rId13"/>
    <p:sldId id="266" r:id="rId14"/>
    <p:sldId id="1684" r:id="rId15"/>
    <p:sldId id="1676" r:id="rId16"/>
    <p:sldId id="1655" r:id="rId17"/>
    <p:sldId id="1677" r:id="rId18"/>
    <p:sldId id="1685" r:id="rId19"/>
    <p:sldId id="1687" r:id="rId20"/>
    <p:sldId id="16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78763" autoAdjust="0"/>
  </p:normalViewPr>
  <p:slideViewPr>
    <p:cSldViewPr snapToGrid="0">
      <p:cViewPr varScale="1">
        <p:scale>
          <a:sx n="49" d="100"/>
          <a:sy n="49" d="100"/>
        </p:scale>
        <p:origin x="5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16.png"/><Relationship Id="rId6" Type="http://schemas.openxmlformats.org/officeDocument/2006/relationships/image" Target="../media/image7.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20.png"/><Relationship Id="rId1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C849A-4CD6-4C7D-8065-3EB599613EA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E7FFB59-B0D0-4710-96D9-2AA35F11DEBF}">
      <dgm:prSet/>
      <dgm:spPr/>
      <dgm:t>
        <a:bodyPr/>
        <a:lstStyle/>
        <a:p>
          <a:pPr>
            <a:lnSpc>
              <a:spcPct val="100000"/>
            </a:lnSpc>
          </a:pPr>
          <a:r>
            <a:rPr lang="en-AU" dirty="0"/>
            <a:t>NSWPPA Principal Credential</a:t>
          </a:r>
          <a:endParaRPr lang="en-US" dirty="0"/>
        </a:p>
      </dgm:t>
    </dgm:pt>
    <dgm:pt modelId="{07146950-DD20-4EED-9484-0956E03F6517}" type="parTrans" cxnId="{FF183C85-8350-4FA3-A9A7-3F2547CBDA84}">
      <dgm:prSet/>
      <dgm:spPr/>
      <dgm:t>
        <a:bodyPr/>
        <a:lstStyle/>
        <a:p>
          <a:endParaRPr lang="en-US"/>
        </a:p>
      </dgm:t>
    </dgm:pt>
    <dgm:pt modelId="{E1D1EA5C-4BC2-4EC8-99DC-456A31B60F48}" type="sibTrans" cxnId="{FF183C85-8350-4FA3-A9A7-3F2547CBDA84}">
      <dgm:prSet/>
      <dgm:spPr/>
      <dgm:t>
        <a:bodyPr/>
        <a:lstStyle/>
        <a:p>
          <a:pPr>
            <a:lnSpc>
              <a:spcPct val="100000"/>
            </a:lnSpc>
          </a:pPr>
          <a:endParaRPr lang="en-US"/>
        </a:p>
      </dgm:t>
    </dgm:pt>
    <dgm:pt modelId="{6F3A3C27-56D8-40BC-A429-0C707A94FF35}">
      <dgm:prSet/>
      <dgm:spPr/>
      <dgm:t>
        <a:bodyPr/>
        <a:lstStyle/>
        <a:p>
          <a:pPr>
            <a:lnSpc>
              <a:spcPct val="100000"/>
            </a:lnSpc>
          </a:pPr>
          <a:r>
            <a:rPr lang="en-AU" dirty="0"/>
            <a:t>The Art of Leadership / Masterclass</a:t>
          </a:r>
          <a:endParaRPr lang="en-US" dirty="0"/>
        </a:p>
      </dgm:t>
    </dgm:pt>
    <dgm:pt modelId="{6C941921-EF60-4F89-BE18-5F9B1D5F51A9}" type="parTrans" cxnId="{6F51F6E7-A9DF-4F03-BC61-D1219C3F8B0D}">
      <dgm:prSet/>
      <dgm:spPr/>
      <dgm:t>
        <a:bodyPr/>
        <a:lstStyle/>
        <a:p>
          <a:endParaRPr lang="en-US"/>
        </a:p>
      </dgm:t>
    </dgm:pt>
    <dgm:pt modelId="{476A2007-F388-4DA1-935B-C5AA8A0E1713}" type="sibTrans" cxnId="{6F51F6E7-A9DF-4F03-BC61-D1219C3F8B0D}">
      <dgm:prSet/>
      <dgm:spPr/>
      <dgm:t>
        <a:bodyPr/>
        <a:lstStyle/>
        <a:p>
          <a:pPr>
            <a:lnSpc>
              <a:spcPct val="100000"/>
            </a:lnSpc>
          </a:pPr>
          <a:endParaRPr lang="en-US"/>
        </a:p>
      </dgm:t>
    </dgm:pt>
    <dgm:pt modelId="{685F8D24-B444-4E21-9FBC-1EF632B5BD37}">
      <dgm:prSet/>
      <dgm:spPr/>
      <dgm:t>
        <a:bodyPr/>
        <a:lstStyle/>
        <a:p>
          <a:pPr>
            <a:lnSpc>
              <a:spcPct val="100000"/>
            </a:lnSpc>
          </a:pPr>
          <a:r>
            <a:rPr lang="en-AU" dirty="0"/>
            <a:t>The Tao of Teams</a:t>
          </a:r>
          <a:endParaRPr lang="en-US" dirty="0"/>
        </a:p>
      </dgm:t>
    </dgm:pt>
    <dgm:pt modelId="{58C2CDFA-02CE-4C56-BB65-62F5B882DC68}" type="parTrans" cxnId="{99CC6132-BB60-4AAB-A0B1-D494765B6690}">
      <dgm:prSet/>
      <dgm:spPr/>
      <dgm:t>
        <a:bodyPr/>
        <a:lstStyle/>
        <a:p>
          <a:endParaRPr lang="en-US"/>
        </a:p>
      </dgm:t>
    </dgm:pt>
    <dgm:pt modelId="{5B262BC2-B5C4-4229-8D6F-8BF7A648C2EE}" type="sibTrans" cxnId="{99CC6132-BB60-4AAB-A0B1-D494765B6690}">
      <dgm:prSet/>
      <dgm:spPr/>
      <dgm:t>
        <a:bodyPr/>
        <a:lstStyle/>
        <a:p>
          <a:pPr>
            <a:lnSpc>
              <a:spcPct val="100000"/>
            </a:lnSpc>
          </a:pPr>
          <a:endParaRPr lang="en-US"/>
        </a:p>
      </dgm:t>
    </dgm:pt>
    <dgm:pt modelId="{42769B3B-DAE3-4364-BA6B-95404E6C3178}">
      <dgm:prSet/>
      <dgm:spPr/>
      <dgm:t>
        <a:bodyPr/>
        <a:lstStyle/>
        <a:p>
          <a:pPr>
            <a:lnSpc>
              <a:spcPct val="100000"/>
            </a:lnSpc>
          </a:pPr>
          <a:r>
            <a:rPr lang="en-AU" dirty="0"/>
            <a:t>Powerful Performance Conversations</a:t>
          </a:r>
          <a:endParaRPr lang="en-US" dirty="0"/>
        </a:p>
      </dgm:t>
    </dgm:pt>
    <dgm:pt modelId="{DDD11F0E-6E61-4F55-9133-44EB924D3C72}" type="parTrans" cxnId="{EBE4902A-9943-4BC7-B427-03C075C7EB62}">
      <dgm:prSet/>
      <dgm:spPr/>
      <dgm:t>
        <a:bodyPr/>
        <a:lstStyle/>
        <a:p>
          <a:endParaRPr lang="en-US"/>
        </a:p>
      </dgm:t>
    </dgm:pt>
    <dgm:pt modelId="{5F6A094A-5D5F-4FD4-889E-04624759B2CF}" type="sibTrans" cxnId="{EBE4902A-9943-4BC7-B427-03C075C7EB62}">
      <dgm:prSet/>
      <dgm:spPr/>
      <dgm:t>
        <a:bodyPr/>
        <a:lstStyle/>
        <a:p>
          <a:pPr>
            <a:lnSpc>
              <a:spcPct val="100000"/>
            </a:lnSpc>
          </a:pPr>
          <a:endParaRPr lang="en-US"/>
        </a:p>
      </dgm:t>
    </dgm:pt>
    <dgm:pt modelId="{75D64C91-9E50-483E-93EF-523D8959331F}">
      <dgm:prSet/>
      <dgm:spPr/>
      <dgm:t>
        <a:bodyPr/>
        <a:lstStyle/>
        <a:p>
          <a:pPr>
            <a:lnSpc>
              <a:spcPct val="100000"/>
            </a:lnSpc>
          </a:pPr>
          <a:r>
            <a:rPr lang="en-AU" dirty="0"/>
            <a:t>The Middle Leadership Imperative</a:t>
          </a:r>
          <a:endParaRPr lang="en-US" dirty="0"/>
        </a:p>
      </dgm:t>
    </dgm:pt>
    <dgm:pt modelId="{CFC6BB21-22D9-4614-8FBA-B3C7844AB5E7}" type="parTrans" cxnId="{F3C91649-20E1-41DF-9316-BA02468C49F7}">
      <dgm:prSet/>
      <dgm:spPr/>
      <dgm:t>
        <a:bodyPr/>
        <a:lstStyle/>
        <a:p>
          <a:endParaRPr lang="en-US"/>
        </a:p>
      </dgm:t>
    </dgm:pt>
    <dgm:pt modelId="{3E41305B-6321-4476-B015-2D2BE9236502}" type="sibTrans" cxnId="{F3C91649-20E1-41DF-9316-BA02468C49F7}">
      <dgm:prSet/>
      <dgm:spPr/>
      <dgm:t>
        <a:bodyPr/>
        <a:lstStyle/>
        <a:p>
          <a:pPr>
            <a:lnSpc>
              <a:spcPct val="100000"/>
            </a:lnSpc>
          </a:pPr>
          <a:endParaRPr lang="en-US"/>
        </a:p>
      </dgm:t>
    </dgm:pt>
    <dgm:pt modelId="{224F07E5-CA1A-428E-A1EE-7AA044D7D93E}">
      <dgm:prSet/>
      <dgm:spPr/>
      <dgm:t>
        <a:bodyPr/>
        <a:lstStyle/>
        <a:p>
          <a:pPr>
            <a:lnSpc>
              <a:spcPct val="100000"/>
            </a:lnSpc>
          </a:pPr>
          <a:r>
            <a:rPr lang="en-AU" dirty="0"/>
            <a:t>7 Habits of Highly Effective People</a:t>
          </a:r>
          <a:endParaRPr lang="en-US" dirty="0"/>
        </a:p>
      </dgm:t>
    </dgm:pt>
    <dgm:pt modelId="{30E617F4-0EB2-49F4-B701-B00B5D305E44}" type="parTrans" cxnId="{F49BAD25-A8D7-4F9A-A68A-D38E91314178}">
      <dgm:prSet/>
      <dgm:spPr/>
      <dgm:t>
        <a:bodyPr/>
        <a:lstStyle/>
        <a:p>
          <a:endParaRPr lang="en-US"/>
        </a:p>
      </dgm:t>
    </dgm:pt>
    <dgm:pt modelId="{6E545AF1-F237-481C-ABF7-92C632F6D593}" type="sibTrans" cxnId="{F49BAD25-A8D7-4F9A-A68A-D38E91314178}">
      <dgm:prSet/>
      <dgm:spPr/>
      <dgm:t>
        <a:bodyPr/>
        <a:lstStyle/>
        <a:p>
          <a:pPr>
            <a:lnSpc>
              <a:spcPct val="100000"/>
            </a:lnSpc>
          </a:pPr>
          <a:endParaRPr lang="en-US"/>
        </a:p>
      </dgm:t>
    </dgm:pt>
    <dgm:pt modelId="{8323BA7E-F900-4BB8-B7DB-1728367298EB}">
      <dgm:prSet/>
      <dgm:spPr/>
      <dgm:t>
        <a:bodyPr/>
        <a:lstStyle/>
        <a:p>
          <a:pPr>
            <a:lnSpc>
              <a:spcPct val="100000"/>
            </a:lnSpc>
          </a:pPr>
          <a:r>
            <a:rPr lang="en-AU" dirty="0"/>
            <a:t>Leading at the Speed of Trust</a:t>
          </a:r>
          <a:endParaRPr lang="en-US" dirty="0"/>
        </a:p>
      </dgm:t>
    </dgm:pt>
    <dgm:pt modelId="{F1521309-D386-463D-B0ED-1242CB8C612A}" type="parTrans" cxnId="{8E1583F5-5193-4E30-B54E-C530FF4DBB0E}">
      <dgm:prSet/>
      <dgm:spPr/>
      <dgm:t>
        <a:bodyPr/>
        <a:lstStyle/>
        <a:p>
          <a:endParaRPr lang="en-US"/>
        </a:p>
      </dgm:t>
    </dgm:pt>
    <dgm:pt modelId="{60DF87FA-2AFD-47CE-BCAA-10ABB59FC048}" type="sibTrans" cxnId="{8E1583F5-5193-4E30-B54E-C530FF4DBB0E}">
      <dgm:prSet/>
      <dgm:spPr/>
      <dgm:t>
        <a:bodyPr/>
        <a:lstStyle/>
        <a:p>
          <a:endParaRPr lang="en-US"/>
        </a:p>
      </dgm:t>
    </dgm:pt>
    <dgm:pt modelId="{BA4C1E2D-693F-402A-B08B-DF4A5CB10F1B}">
      <dgm:prSet/>
      <dgm:spPr/>
      <dgm:t>
        <a:bodyPr/>
        <a:lstStyle/>
        <a:p>
          <a:pPr>
            <a:lnSpc>
              <a:spcPct val="100000"/>
            </a:lnSpc>
          </a:pPr>
          <a:r>
            <a:rPr lang="en-US" dirty="0"/>
            <a:t>Flourish</a:t>
          </a:r>
        </a:p>
      </dgm:t>
    </dgm:pt>
    <dgm:pt modelId="{048B491A-C05F-41A9-A581-9801032FB6F6}" type="parTrans" cxnId="{64FB1CA1-2CFB-4CEF-A575-D03FF13D55CB}">
      <dgm:prSet/>
      <dgm:spPr/>
      <dgm:t>
        <a:bodyPr/>
        <a:lstStyle/>
        <a:p>
          <a:endParaRPr lang="en-AU"/>
        </a:p>
      </dgm:t>
    </dgm:pt>
    <dgm:pt modelId="{628F0308-E264-4A5A-B7A6-975E688EBA98}" type="sibTrans" cxnId="{64FB1CA1-2CFB-4CEF-A575-D03FF13D55CB}">
      <dgm:prSet/>
      <dgm:spPr/>
      <dgm:t>
        <a:bodyPr/>
        <a:lstStyle/>
        <a:p>
          <a:pPr>
            <a:lnSpc>
              <a:spcPct val="100000"/>
            </a:lnSpc>
          </a:pPr>
          <a:endParaRPr lang="en-AU"/>
        </a:p>
      </dgm:t>
    </dgm:pt>
    <dgm:pt modelId="{D9DB0C0F-C533-4C09-B1B4-CC72F06161FF}" type="pres">
      <dgm:prSet presAssocID="{B3DC849A-4CD6-4C7D-8065-3EB599613EA0}" presName="root" presStyleCnt="0">
        <dgm:presLayoutVars>
          <dgm:dir/>
          <dgm:resizeHandles val="exact"/>
        </dgm:presLayoutVars>
      </dgm:prSet>
      <dgm:spPr/>
    </dgm:pt>
    <dgm:pt modelId="{5A7FB444-ABF3-42FA-97A5-DF9E0CF83FCB}" type="pres">
      <dgm:prSet presAssocID="{B3DC849A-4CD6-4C7D-8065-3EB599613EA0}" presName="container" presStyleCnt="0">
        <dgm:presLayoutVars>
          <dgm:dir/>
          <dgm:resizeHandles val="exact"/>
        </dgm:presLayoutVars>
      </dgm:prSet>
      <dgm:spPr/>
    </dgm:pt>
    <dgm:pt modelId="{F5165799-26D0-4643-94A4-0CBEFB4AF3A9}" type="pres">
      <dgm:prSet presAssocID="{6E7FFB59-B0D0-4710-96D9-2AA35F11DEBF}" presName="compNode" presStyleCnt="0"/>
      <dgm:spPr/>
    </dgm:pt>
    <dgm:pt modelId="{D0DDCE97-7D53-49A1-831F-BC54E8449FB7}" type="pres">
      <dgm:prSet presAssocID="{6E7FFB59-B0D0-4710-96D9-2AA35F11DEBF}" presName="iconBgRect" presStyleLbl="bgShp" presStyleIdx="0" presStyleCnt="8"/>
      <dgm:spPr/>
    </dgm:pt>
    <dgm:pt modelId="{DCB0CF20-4F69-4F1F-A671-D7090B730BF9}" type="pres">
      <dgm:prSet presAssocID="{6E7FFB59-B0D0-4710-96D9-2AA35F11DEB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8C65CB25-842B-49E8-B38B-55920E3A220F}" type="pres">
      <dgm:prSet presAssocID="{6E7FFB59-B0D0-4710-96D9-2AA35F11DEBF}" presName="spaceRect" presStyleCnt="0"/>
      <dgm:spPr/>
    </dgm:pt>
    <dgm:pt modelId="{293A8023-302D-4888-B98A-371E1ACA65B3}" type="pres">
      <dgm:prSet presAssocID="{6E7FFB59-B0D0-4710-96D9-2AA35F11DEBF}" presName="textRect" presStyleLbl="revTx" presStyleIdx="0" presStyleCnt="8">
        <dgm:presLayoutVars>
          <dgm:chMax val="1"/>
          <dgm:chPref val="1"/>
        </dgm:presLayoutVars>
      </dgm:prSet>
      <dgm:spPr/>
    </dgm:pt>
    <dgm:pt modelId="{8324080F-A779-4E1C-AA8C-64FE26965325}" type="pres">
      <dgm:prSet presAssocID="{E1D1EA5C-4BC2-4EC8-99DC-456A31B60F48}" presName="sibTrans" presStyleLbl="sibTrans2D1" presStyleIdx="0" presStyleCnt="0"/>
      <dgm:spPr/>
    </dgm:pt>
    <dgm:pt modelId="{2CC40D11-29C2-496C-AD25-70C6C2C5FAEC}" type="pres">
      <dgm:prSet presAssocID="{6F3A3C27-56D8-40BC-A429-0C707A94FF35}" presName="compNode" presStyleCnt="0"/>
      <dgm:spPr/>
    </dgm:pt>
    <dgm:pt modelId="{51990D9D-C996-48DC-8470-7DD6D9F02E68}" type="pres">
      <dgm:prSet presAssocID="{6F3A3C27-56D8-40BC-A429-0C707A94FF35}" presName="iconBgRect" presStyleLbl="bgShp" presStyleIdx="1" presStyleCnt="8"/>
      <dgm:spPr/>
    </dgm:pt>
    <dgm:pt modelId="{24987EC2-8546-4DD2-85E2-373F671943FF}" type="pres">
      <dgm:prSet presAssocID="{6F3A3C27-56D8-40BC-A429-0C707A94FF35}"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tist"/>
        </a:ext>
      </dgm:extLst>
    </dgm:pt>
    <dgm:pt modelId="{4A1508A2-8B3C-415A-83B4-4F5A450FEE21}" type="pres">
      <dgm:prSet presAssocID="{6F3A3C27-56D8-40BC-A429-0C707A94FF35}" presName="spaceRect" presStyleCnt="0"/>
      <dgm:spPr/>
    </dgm:pt>
    <dgm:pt modelId="{314E3786-702A-4ED3-A582-06446CF669E7}" type="pres">
      <dgm:prSet presAssocID="{6F3A3C27-56D8-40BC-A429-0C707A94FF35}" presName="textRect" presStyleLbl="revTx" presStyleIdx="1" presStyleCnt="8">
        <dgm:presLayoutVars>
          <dgm:chMax val="1"/>
          <dgm:chPref val="1"/>
        </dgm:presLayoutVars>
      </dgm:prSet>
      <dgm:spPr/>
    </dgm:pt>
    <dgm:pt modelId="{2EF5629A-75F2-4118-9FE6-665FF00E6CAE}" type="pres">
      <dgm:prSet presAssocID="{476A2007-F388-4DA1-935B-C5AA8A0E1713}" presName="sibTrans" presStyleLbl="sibTrans2D1" presStyleIdx="0" presStyleCnt="0"/>
      <dgm:spPr/>
    </dgm:pt>
    <dgm:pt modelId="{4850879E-CCBE-450D-9F89-4188926D300B}" type="pres">
      <dgm:prSet presAssocID="{BA4C1E2D-693F-402A-B08B-DF4A5CB10F1B}" presName="compNode" presStyleCnt="0"/>
      <dgm:spPr/>
    </dgm:pt>
    <dgm:pt modelId="{A737947B-1B17-499A-B4A4-7ABA92EBF5F1}" type="pres">
      <dgm:prSet presAssocID="{BA4C1E2D-693F-402A-B08B-DF4A5CB10F1B}" presName="iconBgRect" presStyleLbl="bgShp" presStyleIdx="2" presStyleCnt="8"/>
      <dgm:spPr/>
    </dgm:pt>
    <dgm:pt modelId="{D40A1644-F61C-4EDD-868F-061BB0CD019D}" type="pres">
      <dgm:prSet presAssocID="{BA4C1E2D-693F-402A-B08B-DF4A5CB10F1B}" presName="iconRect" presStyleLbl="node1" presStyleIdx="2" presStyleCnt="8"/>
      <dgm:spPr/>
    </dgm:pt>
    <dgm:pt modelId="{CE2F55E4-0DF8-4A67-917E-CDE6A9C7A45A}" type="pres">
      <dgm:prSet presAssocID="{BA4C1E2D-693F-402A-B08B-DF4A5CB10F1B}" presName="spaceRect" presStyleCnt="0"/>
      <dgm:spPr/>
    </dgm:pt>
    <dgm:pt modelId="{63A5968E-80D7-4078-970E-0573B575D69A}" type="pres">
      <dgm:prSet presAssocID="{BA4C1E2D-693F-402A-B08B-DF4A5CB10F1B}" presName="textRect" presStyleLbl="revTx" presStyleIdx="2" presStyleCnt="8">
        <dgm:presLayoutVars>
          <dgm:chMax val="1"/>
          <dgm:chPref val="1"/>
        </dgm:presLayoutVars>
      </dgm:prSet>
      <dgm:spPr/>
    </dgm:pt>
    <dgm:pt modelId="{F9E576F9-4CDA-43E4-8DAB-A5FA8861BB50}" type="pres">
      <dgm:prSet presAssocID="{628F0308-E264-4A5A-B7A6-975E688EBA98}" presName="sibTrans" presStyleLbl="sibTrans2D1" presStyleIdx="0" presStyleCnt="0"/>
      <dgm:spPr/>
    </dgm:pt>
    <dgm:pt modelId="{24A1452B-CAD3-4692-8740-74E5A0B4928D}" type="pres">
      <dgm:prSet presAssocID="{685F8D24-B444-4E21-9FBC-1EF632B5BD37}" presName="compNode" presStyleCnt="0"/>
      <dgm:spPr/>
    </dgm:pt>
    <dgm:pt modelId="{05063B7F-1CAF-4C0C-BF62-F9ED34952CB9}" type="pres">
      <dgm:prSet presAssocID="{685F8D24-B444-4E21-9FBC-1EF632B5BD37}" presName="iconBgRect" presStyleLbl="bgShp" presStyleIdx="3" presStyleCnt="8"/>
      <dgm:spPr/>
    </dgm:pt>
    <dgm:pt modelId="{999E8101-C406-4E72-8889-F6676B6B55B5}" type="pres">
      <dgm:prSet presAssocID="{685F8D24-B444-4E21-9FBC-1EF632B5BD37}" presName="iconRect" presStyleLbl="node1" presStyleIdx="3"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15BED89A-8C21-4283-BC83-E03A83ACCB88}" type="pres">
      <dgm:prSet presAssocID="{685F8D24-B444-4E21-9FBC-1EF632B5BD37}" presName="spaceRect" presStyleCnt="0"/>
      <dgm:spPr/>
    </dgm:pt>
    <dgm:pt modelId="{2D459DDB-8FFF-4739-8663-BE9EB5B3C0FC}" type="pres">
      <dgm:prSet presAssocID="{685F8D24-B444-4E21-9FBC-1EF632B5BD37}" presName="textRect" presStyleLbl="revTx" presStyleIdx="3" presStyleCnt="8">
        <dgm:presLayoutVars>
          <dgm:chMax val="1"/>
          <dgm:chPref val="1"/>
        </dgm:presLayoutVars>
      </dgm:prSet>
      <dgm:spPr/>
    </dgm:pt>
    <dgm:pt modelId="{AD3BCDF8-3EEC-491F-B84C-189BF801A42C}" type="pres">
      <dgm:prSet presAssocID="{5B262BC2-B5C4-4229-8D6F-8BF7A648C2EE}" presName="sibTrans" presStyleLbl="sibTrans2D1" presStyleIdx="0" presStyleCnt="0"/>
      <dgm:spPr/>
    </dgm:pt>
    <dgm:pt modelId="{F0FCD5D7-03EB-4FBA-BA59-7F465FD6BF09}" type="pres">
      <dgm:prSet presAssocID="{42769B3B-DAE3-4364-BA6B-95404E6C3178}" presName="compNode" presStyleCnt="0"/>
      <dgm:spPr/>
    </dgm:pt>
    <dgm:pt modelId="{42EF0D85-A046-4CE4-A526-DD782405CF70}" type="pres">
      <dgm:prSet presAssocID="{42769B3B-DAE3-4364-BA6B-95404E6C3178}" presName="iconBgRect" presStyleLbl="bgShp" presStyleIdx="4" presStyleCnt="8"/>
      <dgm:spPr/>
    </dgm:pt>
    <dgm:pt modelId="{3D3A0D97-3B93-4745-9344-3529AFD9278C}" type="pres">
      <dgm:prSet presAssocID="{42769B3B-DAE3-4364-BA6B-95404E6C3178}" presName="iconRect" presStyleLbl="node1" presStyleIdx="4"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8AF529C0-D121-44D3-901C-90D5790910BA}" type="pres">
      <dgm:prSet presAssocID="{42769B3B-DAE3-4364-BA6B-95404E6C3178}" presName="spaceRect" presStyleCnt="0"/>
      <dgm:spPr/>
    </dgm:pt>
    <dgm:pt modelId="{8C7C1B7B-7800-4853-94DC-E9DF012F6A64}" type="pres">
      <dgm:prSet presAssocID="{42769B3B-DAE3-4364-BA6B-95404E6C3178}" presName="textRect" presStyleLbl="revTx" presStyleIdx="4" presStyleCnt="8">
        <dgm:presLayoutVars>
          <dgm:chMax val="1"/>
          <dgm:chPref val="1"/>
        </dgm:presLayoutVars>
      </dgm:prSet>
      <dgm:spPr/>
    </dgm:pt>
    <dgm:pt modelId="{51659105-784B-4426-9719-8E2615136228}" type="pres">
      <dgm:prSet presAssocID="{5F6A094A-5D5F-4FD4-889E-04624759B2CF}" presName="sibTrans" presStyleLbl="sibTrans2D1" presStyleIdx="0" presStyleCnt="0"/>
      <dgm:spPr/>
    </dgm:pt>
    <dgm:pt modelId="{42C74551-0B26-452F-A803-93415038FBF3}" type="pres">
      <dgm:prSet presAssocID="{75D64C91-9E50-483E-93EF-523D8959331F}" presName="compNode" presStyleCnt="0"/>
      <dgm:spPr/>
    </dgm:pt>
    <dgm:pt modelId="{8AA10465-AB4F-4588-859D-EA55C134E9C1}" type="pres">
      <dgm:prSet presAssocID="{75D64C91-9E50-483E-93EF-523D8959331F}" presName="iconBgRect" presStyleLbl="bgShp" presStyleIdx="5" presStyleCnt="8"/>
      <dgm:spPr/>
    </dgm:pt>
    <dgm:pt modelId="{BFAD11A6-19CA-4A56-BD99-1E0C4CE3F149}" type="pres">
      <dgm:prSet presAssocID="{75D64C91-9E50-483E-93EF-523D8959331F}" presName="iconRect" presStyleLbl="node1" presStyleIdx="5"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ptain"/>
        </a:ext>
      </dgm:extLst>
    </dgm:pt>
    <dgm:pt modelId="{97E53A93-2E82-4F88-85EB-2C60EBFC9996}" type="pres">
      <dgm:prSet presAssocID="{75D64C91-9E50-483E-93EF-523D8959331F}" presName="spaceRect" presStyleCnt="0"/>
      <dgm:spPr/>
    </dgm:pt>
    <dgm:pt modelId="{DC2FE9FC-789A-4320-A123-969D28E0292E}" type="pres">
      <dgm:prSet presAssocID="{75D64C91-9E50-483E-93EF-523D8959331F}" presName="textRect" presStyleLbl="revTx" presStyleIdx="5" presStyleCnt="8">
        <dgm:presLayoutVars>
          <dgm:chMax val="1"/>
          <dgm:chPref val="1"/>
        </dgm:presLayoutVars>
      </dgm:prSet>
      <dgm:spPr/>
    </dgm:pt>
    <dgm:pt modelId="{59EB83D7-D1DF-4A61-A900-8BA1C56966CF}" type="pres">
      <dgm:prSet presAssocID="{3E41305B-6321-4476-B015-2D2BE9236502}" presName="sibTrans" presStyleLbl="sibTrans2D1" presStyleIdx="0" presStyleCnt="0"/>
      <dgm:spPr/>
    </dgm:pt>
    <dgm:pt modelId="{25B2E0C8-74E6-4235-974E-F99887F3163A}" type="pres">
      <dgm:prSet presAssocID="{224F07E5-CA1A-428E-A1EE-7AA044D7D93E}" presName="compNode" presStyleCnt="0"/>
      <dgm:spPr/>
    </dgm:pt>
    <dgm:pt modelId="{57A6F00A-B2DB-4927-B0F1-27DD9A783B49}" type="pres">
      <dgm:prSet presAssocID="{224F07E5-CA1A-428E-A1EE-7AA044D7D93E}" presName="iconBgRect" presStyleLbl="bgShp" presStyleIdx="6" presStyleCnt="8"/>
      <dgm:spPr/>
    </dgm:pt>
    <dgm:pt modelId="{E1289860-0A32-4375-8F35-CB34CA055C39}" type="pres">
      <dgm:prSet presAssocID="{224F07E5-CA1A-428E-A1EE-7AA044D7D93E}" presName="iconRect" presStyleLbl="node1" presStyleIdx="6"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1E469244-80C2-42F7-A3C5-FE3EF23B3BC8}" type="pres">
      <dgm:prSet presAssocID="{224F07E5-CA1A-428E-A1EE-7AA044D7D93E}" presName="spaceRect" presStyleCnt="0"/>
      <dgm:spPr/>
    </dgm:pt>
    <dgm:pt modelId="{9977AC8B-0392-4D64-8A82-5E15986F39C2}" type="pres">
      <dgm:prSet presAssocID="{224F07E5-CA1A-428E-A1EE-7AA044D7D93E}" presName="textRect" presStyleLbl="revTx" presStyleIdx="6" presStyleCnt="8">
        <dgm:presLayoutVars>
          <dgm:chMax val="1"/>
          <dgm:chPref val="1"/>
        </dgm:presLayoutVars>
      </dgm:prSet>
      <dgm:spPr/>
    </dgm:pt>
    <dgm:pt modelId="{D28FD608-6989-4BC3-A49A-162C11626361}" type="pres">
      <dgm:prSet presAssocID="{6E545AF1-F237-481C-ABF7-92C632F6D593}" presName="sibTrans" presStyleLbl="sibTrans2D1" presStyleIdx="0" presStyleCnt="0"/>
      <dgm:spPr/>
    </dgm:pt>
    <dgm:pt modelId="{88F77553-2F7F-46C6-AA03-C3FCA0850FB0}" type="pres">
      <dgm:prSet presAssocID="{8323BA7E-F900-4BB8-B7DB-1728367298EB}" presName="compNode" presStyleCnt="0"/>
      <dgm:spPr/>
    </dgm:pt>
    <dgm:pt modelId="{4C098D2C-D59D-4E7E-A782-63CE7EA22854}" type="pres">
      <dgm:prSet presAssocID="{8323BA7E-F900-4BB8-B7DB-1728367298EB}" presName="iconBgRect" presStyleLbl="bgShp" presStyleIdx="7" presStyleCnt="8"/>
      <dgm:spPr/>
    </dgm:pt>
    <dgm:pt modelId="{117DBFCC-C283-47A5-8354-7D889E1F9087}" type="pres">
      <dgm:prSet presAssocID="{8323BA7E-F900-4BB8-B7DB-1728367298EB}" presName="iconRect" presStyleLbl="node1" presStyleIdx="7"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vron Arrows"/>
        </a:ext>
      </dgm:extLst>
    </dgm:pt>
    <dgm:pt modelId="{A59A7548-766E-40C5-923E-6C92D102AD97}" type="pres">
      <dgm:prSet presAssocID="{8323BA7E-F900-4BB8-B7DB-1728367298EB}" presName="spaceRect" presStyleCnt="0"/>
      <dgm:spPr/>
    </dgm:pt>
    <dgm:pt modelId="{1DE1FF7B-94FB-4F47-8DA7-0452173A3E72}" type="pres">
      <dgm:prSet presAssocID="{8323BA7E-F900-4BB8-B7DB-1728367298EB}" presName="textRect" presStyleLbl="revTx" presStyleIdx="7" presStyleCnt="8">
        <dgm:presLayoutVars>
          <dgm:chMax val="1"/>
          <dgm:chPref val="1"/>
        </dgm:presLayoutVars>
      </dgm:prSet>
      <dgm:spPr/>
    </dgm:pt>
  </dgm:ptLst>
  <dgm:cxnLst>
    <dgm:cxn modelId="{0CEE8D14-35BB-4CBC-99C7-D39B5D64122A}" type="presOf" srcId="{5F6A094A-5D5F-4FD4-889E-04624759B2CF}" destId="{51659105-784B-4426-9719-8E2615136228}" srcOrd="0" destOrd="0" presId="urn:microsoft.com/office/officeart/2018/2/layout/IconCircleList"/>
    <dgm:cxn modelId="{F49BAD25-A8D7-4F9A-A68A-D38E91314178}" srcId="{B3DC849A-4CD6-4C7D-8065-3EB599613EA0}" destId="{224F07E5-CA1A-428E-A1EE-7AA044D7D93E}" srcOrd="6" destOrd="0" parTransId="{30E617F4-0EB2-49F4-B701-B00B5D305E44}" sibTransId="{6E545AF1-F237-481C-ABF7-92C632F6D593}"/>
    <dgm:cxn modelId="{EBE4902A-9943-4BC7-B427-03C075C7EB62}" srcId="{B3DC849A-4CD6-4C7D-8065-3EB599613EA0}" destId="{42769B3B-DAE3-4364-BA6B-95404E6C3178}" srcOrd="4" destOrd="0" parTransId="{DDD11F0E-6E61-4F55-9133-44EB924D3C72}" sibTransId="{5F6A094A-5D5F-4FD4-889E-04624759B2CF}"/>
    <dgm:cxn modelId="{99CC6132-BB60-4AAB-A0B1-D494765B6690}" srcId="{B3DC849A-4CD6-4C7D-8065-3EB599613EA0}" destId="{685F8D24-B444-4E21-9FBC-1EF632B5BD37}" srcOrd="3" destOrd="0" parTransId="{58C2CDFA-02CE-4C56-BB65-62F5B882DC68}" sibTransId="{5B262BC2-B5C4-4229-8D6F-8BF7A648C2EE}"/>
    <dgm:cxn modelId="{616AAB5B-9A6A-4F38-A442-8C1C04ECCC55}" type="presOf" srcId="{6F3A3C27-56D8-40BC-A429-0C707A94FF35}" destId="{314E3786-702A-4ED3-A582-06446CF669E7}" srcOrd="0" destOrd="0" presId="urn:microsoft.com/office/officeart/2018/2/layout/IconCircleList"/>
    <dgm:cxn modelId="{F3C91649-20E1-41DF-9316-BA02468C49F7}" srcId="{B3DC849A-4CD6-4C7D-8065-3EB599613EA0}" destId="{75D64C91-9E50-483E-93EF-523D8959331F}" srcOrd="5" destOrd="0" parTransId="{CFC6BB21-22D9-4614-8FBA-B3C7844AB5E7}" sibTransId="{3E41305B-6321-4476-B015-2D2BE9236502}"/>
    <dgm:cxn modelId="{4E06EE4C-B83B-42D2-A833-2EE714AD2392}" type="presOf" srcId="{476A2007-F388-4DA1-935B-C5AA8A0E1713}" destId="{2EF5629A-75F2-4118-9FE6-665FF00E6CAE}" srcOrd="0" destOrd="0" presId="urn:microsoft.com/office/officeart/2018/2/layout/IconCircleList"/>
    <dgm:cxn modelId="{775C4059-B1AC-4B23-A1D8-D7255CADFB53}" type="presOf" srcId="{224F07E5-CA1A-428E-A1EE-7AA044D7D93E}" destId="{9977AC8B-0392-4D64-8A82-5E15986F39C2}" srcOrd="0" destOrd="0" presId="urn:microsoft.com/office/officeart/2018/2/layout/IconCircleList"/>
    <dgm:cxn modelId="{FF183C85-8350-4FA3-A9A7-3F2547CBDA84}" srcId="{B3DC849A-4CD6-4C7D-8065-3EB599613EA0}" destId="{6E7FFB59-B0D0-4710-96D9-2AA35F11DEBF}" srcOrd="0" destOrd="0" parTransId="{07146950-DD20-4EED-9484-0956E03F6517}" sibTransId="{E1D1EA5C-4BC2-4EC8-99DC-456A31B60F48}"/>
    <dgm:cxn modelId="{58EBB78A-B830-4B5B-8FAF-AF559DF46189}" type="presOf" srcId="{E1D1EA5C-4BC2-4EC8-99DC-456A31B60F48}" destId="{8324080F-A779-4E1C-AA8C-64FE26965325}" srcOrd="0" destOrd="0" presId="urn:microsoft.com/office/officeart/2018/2/layout/IconCircleList"/>
    <dgm:cxn modelId="{1B9CBA91-8ACB-43E4-AFF1-300F17F56DB4}" type="presOf" srcId="{42769B3B-DAE3-4364-BA6B-95404E6C3178}" destId="{8C7C1B7B-7800-4853-94DC-E9DF012F6A64}" srcOrd="0" destOrd="0" presId="urn:microsoft.com/office/officeart/2018/2/layout/IconCircleList"/>
    <dgm:cxn modelId="{EB160693-1D3D-4AC4-909E-E77631D4624D}" type="presOf" srcId="{6E545AF1-F237-481C-ABF7-92C632F6D593}" destId="{D28FD608-6989-4BC3-A49A-162C11626361}" srcOrd="0" destOrd="0" presId="urn:microsoft.com/office/officeart/2018/2/layout/IconCircleList"/>
    <dgm:cxn modelId="{458429A0-757C-4D2A-B404-7D934B5CFEA0}" type="presOf" srcId="{B3DC849A-4CD6-4C7D-8065-3EB599613EA0}" destId="{D9DB0C0F-C533-4C09-B1B4-CC72F06161FF}" srcOrd="0" destOrd="0" presId="urn:microsoft.com/office/officeart/2018/2/layout/IconCircleList"/>
    <dgm:cxn modelId="{64FB1CA1-2CFB-4CEF-A575-D03FF13D55CB}" srcId="{B3DC849A-4CD6-4C7D-8065-3EB599613EA0}" destId="{BA4C1E2D-693F-402A-B08B-DF4A5CB10F1B}" srcOrd="2" destOrd="0" parTransId="{048B491A-C05F-41A9-A581-9801032FB6F6}" sibTransId="{628F0308-E264-4A5A-B7A6-975E688EBA98}"/>
    <dgm:cxn modelId="{12D310A5-4A2C-4A60-8FAC-CE727F278CA1}" type="presOf" srcId="{6E7FFB59-B0D0-4710-96D9-2AA35F11DEBF}" destId="{293A8023-302D-4888-B98A-371E1ACA65B3}" srcOrd="0" destOrd="0" presId="urn:microsoft.com/office/officeart/2018/2/layout/IconCircleList"/>
    <dgm:cxn modelId="{458D82AD-11F1-4BA0-BE98-64E5D4854B56}" type="presOf" srcId="{685F8D24-B444-4E21-9FBC-1EF632B5BD37}" destId="{2D459DDB-8FFF-4739-8663-BE9EB5B3C0FC}" srcOrd="0" destOrd="0" presId="urn:microsoft.com/office/officeart/2018/2/layout/IconCircleList"/>
    <dgm:cxn modelId="{339AB1AD-748E-400A-9E6F-686BFD3F9C73}" type="presOf" srcId="{628F0308-E264-4A5A-B7A6-975E688EBA98}" destId="{F9E576F9-4CDA-43E4-8DAB-A5FA8861BB50}" srcOrd="0" destOrd="0" presId="urn:microsoft.com/office/officeart/2018/2/layout/IconCircleList"/>
    <dgm:cxn modelId="{57DE40CA-2ECB-4BA3-BED1-A50E4E39C163}" type="presOf" srcId="{8323BA7E-F900-4BB8-B7DB-1728367298EB}" destId="{1DE1FF7B-94FB-4F47-8DA7-0452173A3E72}" srcOrd="0" destOrd="0" presId="urn:microsoft.com/office/officeart/2018/2/layout/IconCircleList"/>
    <dgm:cxn modelId="{3F55B3D2-3E43-4256-AC26-5896F4FE8586}" type="presOf" srcId="{5B262BC2-B5C4-4229-8D6F-8BF7A648C2EE}" destId="{AD3BCDF8-3EEC-491F-B84C-189BF801A42C}" srcOrd="0" destOrd="0" presId="urn:microsoft.com/office/officeart/2018/2/layout/IconCircleList"/>
    <dgm:cxn modelId="{AE5FD3DA-B4C6-4367-B268-D04F6D6D9DCA}" type="presOf" srcId="{75D64C91-9E50-483E-93EF-523D8959331F}" destId="{DC2FE9FC-789A-4320-A123-969D28E0292E}" srcOrd="0" destOrd="0" presId="urn:microsoft.com/office/officeart/2018/2/layout/IconCircleList"/>
    <dgm:cxn modelId="{C0F4E4E3-E0C8-4EED-879A-66BE44378793}" type="presOf" srcId="{3E41305B-6321-4476-B015-2D2BE9236502}" destId="{59EB83D7-D1DF-4A61-A900-8BA1C56966CF}" srcOrd="0" destOrd="0" presId="urn:microsoft.com/office/officeart/2018/2/layout/IconCircleList"/>
    <dgm:cxn modelId="{6F51F6E7-A9DF-4F03-BC61-D1219C3F8B0D}" srcId="{B3DC849A-4CD6-4C7D-8065-3EB599613EA0}" destId="{6F3A3C27-56D8-40BC-A429-0C707A94FF35}" srcOrd="1" destOrd="0" parTransId="{6C941921-EF60-4F89-BE18-5F9B1D5F51A9}" sibTransId="{476A2007-F388-4DA1-935B-C5AA8A0E1713}"/>
    <dgm:cxn modelId="{8E1583F5-5193-4E30-B54E-C530FF4DBB0E}" srcId="{B3DC849A-4CD6-4C7D-8065-3EB599613EA0}" destId="{8323BA7E-F900-4BB8-B7DB-1728367298EB}" srcOrd="7" destOrd="0" parTransId="{F1521309-D386-463D-B0ED-1242CB8C612A}" sibTransId="{60DF87FA-2AFD-47CE-BCAA-10ABB59FC048}"/>
    <dgm:cxn modelId="{9FB5C6FF-9952-483F-9426-900F3BD12FC1}" type="presOf" srcId="{BA4C1E2D-693F-402A-B08B-DF4A5CB10F1B}" destId="{63A5968E-80D7-4078-970E-0573B575D69A}" srcOrd="0" destOrd="0" presId="urn:microsoft.com/office/officeart/2018/2/layout/IconCircleList"/>
    <dgm:cxn modelId="{A7903FD5-AB65-4B14-9E77-E03788C2F9C8}" type="presParOf" srcId="{D9DB0C0F-C533-4C09-B1B4-CC72F06161FF}" destId="{5A7FB444-ABF3-42FA-97A5-DF9E0CF83FCB}" srcOrd="0" destOrd="0" presId="urn:microsoft.com/office/officeart/2018/2/layout/IconCircleList"/>
    <dgm:cxn modelId="{BD682F53-C9E6-4CEA-8608-A47B51E8EB90}" type="presParOf" srcId="{5A7FB444-ABF3-42FA-97A5-DF9E0CF83FCB}" destId="{F5165799-26D0-4643-94A4-0CBEFB4AF3A9}" srcOrd="0" destOrd="0" presId="urn:microsoft.com/office/officeart/2018/2/layout/IconCircleList"/>
    <dgm:cxn modelId="{48CAC6B1-22C5-4824-A94D-CD986112685A}" type="presParOf" srcId="{F5165799-26D0-4643-94A4-0CBEFB4AF3A9}" destId="{D0DDCE97-7D53-49A1-831F-BC54E8449FB7}" srcOrd="0" destOrd="0" presId="urn:microsoft.com/office/officeart/2018/2/layout/IconCircleList"/>
    <dgm:cxn modelId="{55BF1765-3C6C-4885-9EA1-3D3BCB6E5412}" type="presParOf" srcId="{F5165799-26D0-4643-94A4-0CBEFB4AF3A9}" destId="{DCB0CF20-4F69-4F1F-A671-D7090B730BF9}" srcOrd="1" destOrd="0" presId="urn:microsoft.com/office/officeart/2018/2/layout/IconCircleList"/>
    <dgm:cxn modelId="{15B083CD-356B-4039-A1E1-BFDF7F38FD37}" type="presParOf" srcId="{F5165799-26D0-4643-94A4-0CBEFB4AF3A9}" destId="{8C65CB25-842B-49E8-B38B-55920E3A220F}" srcOrd="2" destOrd="0" presId="urn:microsoft.com/office/officeart/2018/2/layout/IconCircleList"/>
    <dgm:cxn modelId="{49EA9E0E-29C0-40D4-A066-70A58AF5B649}" type="presParOf" srcId="{F5165799-26D0-4643-94A4-0CBEFB4AF3A9}" destId="{293A8023-302D-4888-B98A-371E1ACA65B3}" srcOrd="3" destOrd="0" presId="urn:microsoft.com/office/officeart/2018/2/layout/IconCircleList"/>
    <dgm:cxn modelId="{F8DBBA0B-9FD8-441C-B91F-41A5B0245119}" type="presParOf" srcId="{5A7FB444-ABF3-42FA-97A5-DF9E0CF83FCB}" destId="{8324080F-A779-4E1C-AA8C-64FE26965325}" srcOrd="1" destOrd="0" presId="urn:microsoft.com/office/officeart/2018/2/layout/IconCircleList"/>
    <dgm:cxn modelId="{6EB7C917-EB62-4322-B625-06593A919936}" type="presParOf" srcId="{5A7FB444-ABF3-42FA-97A5-DF9E0CF83FCB}" destId="{2CC40D11-29C2-496C-AD25-70C6C2C5FAEC}" srcOrd="2" destOrd="0" presId="urn:microsoft.com/office/officeart/2018/2/layout/IconCircleList"/>
    <dgm:cxn modelId="{95C8F9BF-B7EB-40B0-893A-76BAA0D9C8CC}" type="presParOf" srcId="{2CC40D11-29C2-496C-AD25-70C6C2C5FAEC}" destId="{51990D9D-C996-48DC-8470-7DD6D9F02E68}" srcOrd="0" destOrd="0" presId="urn:microsoft.com/office/officeart/2018/2/layout/IconCircleList"/>
    <dgm:cxn modelId="{D86639D4-CF2B-45A3-BE3C-558959F1E73D}" type="presParOf" srcId="{2CC40D11-29C2-496C-AD25-70C6C2C5FAEC}" destId="{24987EC2-8546-4DD2-85E2-373F671943FF}" srcOrd="1" destOrd="0" presId="urn:microsoft.com/office/officeart/2018/2/layout/IconCircleList"/>
    <dgm:cxn modelId="{DC05A49C-8079-4E41-B8E8-9AC010B1134A}" type="presParOf" srcId="{2CC40D11-29C2-496C-AD25-70C6C2C5FAEC}" destId="{4A1508A2-8B3C-415A-83B4-4F5A450FEE21}" srcOrd="2" destOrd="0" presId="urn:microsoft.com/office/officeart/2018/2/layout/IconCircleList"/>
    <dgm:cxn modelId="{E84B063A-22D4-4D5E-A14D-CBB487B890F0}" type="presParOf" srcId="{2CC40D11-29C2-496C-AD25-70C6C2C5FAEC}" destId="{314E3786-702A-4ED3-A582-06446CF669E7}" srcOrd="3" destOrd="0" presId="urn:microsoft.com/office/officeart/2018/2/layout/IconCircleList"/>
    <dgm:cxn modelId="{2282921C-2648-464D-A518-78A3A07DE086}" type="presParOf" srcId="{5A7FB444-ABF3-42FA-97A5-DF9E0CF83FCB}" destId="{2EF5629A-75F2-4118-9FE6-665FF00E6CAE}" srcOrd="3" destOrd="0" presId="urn:microsoft.com/office/officeart/2018/2/layout/IconCircleList"/>
    <dgm:cxn modelId="{12B7EFD3-69F0-48FF-8D65-200C408A89AE}" type="presParOf" srcId="{5A7FB444-ABF3-42FA-97A5-DF9E0CF83FCB}" destId="{4850879E-CCBE-450D-9F89-4188926D300B}" srcOrd="4" destOrd="0" presId="urn:microsoft.com/office/officeart/2018/2/layout/IconCircleList"/>
    <dgm:cxn modelId="{EE579B9C-2F4B-49E0-A70A-7C206403DFD1}" type="presParOf" srcId="{4850879E-CCBE-450D-9F89-4188926D300B}" destId="{A737947B-1B17-499A-B4A4-7ABA92EBF5F1}" srcOrd="0" destOrd="0" presId="urn:microsoft.com/office/officeart/2018/2/layout/IconCircleList"/>
    <dgm:cxn modelId="{4C8BB6D2-EB19-465A-9ACF-DF9C8C774FF1}" type="presParOf" srcId="{4850879E-CCBE-450D-9F89-4188926D300B}" destId="{D40A1644-F61C-4EDD-868F-061BB0CD019D}" srcOrd="1" destOrd="0" presId="urn:microsoft.com/office/officeart/2018/2/layout/IconCircleList"/>
    <dgm:cxn modelId="{75E491E1-2DAC-4893-8376-114E5C687B89}" type="presParOf" srcId="{4850879E-CCBE-450D-9F89-4188926D300B}" destId="{CE2F55E4-0DF8-4A67-917E-CDE6A9C7A45A}" srcOrd="2" destOrd="0" presId="urn:microsoft.com/office/officeart/2018/2/layout/IconCircleList"/>
    <dgm:cxn modelId="{DBDF9AB6-792C-4BAA-94D5-B62262EB8DBB}" type="presParOf" srcId="{4850879E-CCBE-450D-9F89-4188926D300B}" destId="{63A5968E-80D7-4078-970E-0573B575D69A}" srcOrd="3" destOrd="0" presId="urn:microsoft.com/office/officeart/2018/2/layout/IconCircleList"/>
    <dgm:cxn modelId="{5DA2E8B1-CF40-44D8-97BF-D047D37780E9}" type="presParOf" srcId="{5A7FB444-ABF3-42FA-97A5-DF9E0CF83FCB}" destId="{F9E576F9-4CDA-43E4-8DAB-A5FA8861BB50}" srcOrd="5" destOrd="0" presId="urn:microsoft.com/office/officeart/2018/2/layout/IconCircleList"/>
    <dgm:cxn modelId="{22C03E90-2A53-4B70-80A2-1460C23F8ADE}" type="presParOf" srcId="{5A7FB444-ABF3-42FA-97A5-DF9E0CF83FCB}" destId="{24A1452B-CAD3-4692-8740-74E5A0B4928D}" srcOrd="6" destOrd="0" presId="urn:microsoft.com/office/officeart/2018/2/layout/IconCircleList"/>
    <dgm:cxn modelId="{6616AD6E-21D8-4DA8-A037-446BA30DCF79}" type="presParOf" srcId="{24A1452B-CAD3-4692-8740-74E5A0B4928D}" destId="{05063B7F-1CAF-4C0C-BF62-F9ED34952CB9}" srcOrd="0" destOrd="0" presId="urn:microsoft.com/office/officeart/2018/2/layout/IconCircleList"/>
    <dgm:cxn modelId="{D86DB177-4ADD-4860-9361-7C6070E7404D}" type="presParOf" srcId="{24A1452B-CAD3-4692-8740-74E5A0B4928D}" destId="{999E8101-C406-4E72-8889-F6676B6B55B5}" srcOrd="1" destOrd="0" presId="urn:microsoft.com/office/officeart/2018/2/layout/IconCircleList"/>
    <dgm:cxn modelId="{12E278BD-4098-4048-A534-5975DFF29FAF}" type="presParOf" srcId="{24A1452B-CAD3-4692-8740-74E5A0B4928D}" destId="{15BED89A-8C21-4283-BC83-E03A83ACCB88}" srcOrd="2" destOrd="0" presId="urn:microsoft.com/office/officeart/2018/2/layout/IconCircleList"/>
    <dgm:cxn modelId="{D71BCDD8-7CB3-4CB3-B648-5F03681CF0AA}" type="presParOf" srcId="{24A1452B-CAD3-4692-8740-74E5A0B4928D}" destId="{2D459DDB-8FFF-4739-8663-BE9EB5B3C0FC}" srcOrd="3" destOrd="0" presId="urn:microsoft.com/office/officeart/2018/2/layout/IconCircleList"/>
    <dgm:cxn modelId="{0085CDD3-D983-4174-8F62-2E04FFA9CD31}" type="presParOf" srcId="{5A7FB444-ABF3-42FA-97A5-DF9E0CF83FCB}" destId="{AD3BCDF8-3EEC-491F-B84C-189BF801A42C}" srcOrd="7" destOrd="0" presId="urn:microsoft.com/office/officeart/2018/2/layout/IconCircleList"/>
    <dgm:cxn modelId="{AB6A1354-DB51-4074-BB53-D69C63B15554}" type="presParOf" srcId="{5A7FB444-ABF3-42FA-97A5-DF9E0CF83FCB}" destId="{F0FCD5D7-03EB-4FBA-BA59-7F465FD6BF09}" srcOrd="8" destOrd="0" presId="urn:microsoft.com/office/officeart/2018/2/layout/IconCircleList"/>
    <dgm:cxn modelId="{C774DC43-F8C3-4CF1-93E0-E46A9E0F0FC8}" type="presParOf" srcId="{F0FCD5D7-03EB-4FBA-BA59-7F465FD6BF09}" destId="{42EF0D85-A046-4CE4-A526-DD782405CF70}" srcOrd="0" destOrd="0" presId="urn:microsoft.com/office/officeart/2018/2/layout/IconCircleList"/>
    <dgm:cxn modelId="{D6F88F7E-88FF-4BCB-A2FC-B091AB094E17}" type="presParOf" srcId="{F0FCD5D7-03EB-4FBA-BA59-7F465FD6BF09}" destId="{3D3A0D97-3B93-4745-9344-3529AFD9278C}" srcOrd="1" destOrd="0" presId="urn:microsoft.com/office/officeart/2018/2/layout/IconCircleList"/>
    <dgm:cxn modelId="{9145BDA2-B74F-4C28-B4B4-3B6BBDAC1BD7}" type="presParOf" srcId="{F0FCD5D7-03EB-4FBA-BA59-7F465FD6BF09}" destId="{8AF529C0-D121-44D3-901C-90D5790910BA}" srcOrd="2" destOrd="0" presId="urn:microsoft.com/office/officeart/2018/2/layout/IconCircleList"/>
    <dgm:cxn modelId="{60889268-764F-4218-A788-BE4F5993DCFB}" type="presParOf" srcId="{F0FCD5D7-03EB-4FBA-BA59-7F465FD6BF09}" destId="{8C7C1B7B-7800-4853-94DC-E9DF012F6A64}" srcOrd="3" destOrd="0" presId="urn:microsoft.com/office/officeart/2018/2/layout/IconCircleList"/>
    <dgm:cxn modelId="{03A0C43A-962D-4581-B42B-35347A0F0A8D}" type="presParOf" srcId="{5A7FB444-ABF3-42FA-97A5-DF9E0CF83FCB}" destId="{51659105-784B-4426-9719-8E2615136228}" srcOrd="9" destOrd="0" presId="urn:microsoft.com/office/officeart/2018/2/layout/IconCircleList"/>
    <dgm:cxn modelId="{93419BA5-8A57-449F-B36F-4F1258CE33E2}" type="presParOf" srcId="{5A7FB444-ABF3-42FA-97A5-DF9E0CF83FCB}" destId="{42C74551-0B26-452F-A803-93415038FBF3}" srcOrd="10" destOrd="0" presId="urn:microsoft.com/office/officeart/2018/2/layout/IconCircleList"/>
    <dgm:cxn modelId="{C862CD8C-278C-4879-A285-41D2C45FA882}" type="presParOf" srcId="{42C74551-0B26-452F-A803-93415038FBF3}" destId="{8AA10465-AB4F-4588-859D-EA55C134E9C1}" srcOrd="0" destOrd="0" presId="urn:microsoft.com/office/officeart/2018/2/layout/IconCircleList"/>
    <dgm:cxn modelId="{A33B18AF-E941-4B18-952A-75DE4C2CFACD}" type="presParOf" srcId="{42C74551-0B26-452F-A803-93415038FBF3}" destId="{BFAD11A6-19CA-4A56-BD99-1E0C4CE3F149}" srcOrd="1" destOrd="0" presId="urn:microsoft.com/office/officeart/2018/2/layout/IconCircleList"/>
    <dgm:cxn modelId="{DD3430D3-E84C-4541-8A3A-24C6DB7471DD}" type="presParOf" srcId="{42C74551-0B26-452F-A803-93415038FBF3}" destId="{97E53A93-2E82-4F88-85EB-2C60EBFC9996}" srcOrd="2" destOrd="0" presId="urn:microsoft.com/office/officeart/2018/2/layout/IconCircleList"/>
    <dgm:cxn modelId="{8E800F3C-0161-4087-8014-EDA39187925C}" type="presParOf" srcId="{42C74551-0B26-452F-A803-93415038FBF3}" destId="{DC2FE9FC-789A-4320-A123-969D28E0292E}" srcOrd="3" destOrd="0" presId="urn:microsoft.com/office/officeart/2018/2/layout/IconCircleList"/>
    <dgm:cxn modelId="{5723EC63-C474-4A08-B105-E52DDED9FF54}" type="presParOf" srcId="{5A7FB444-ABF3-42FA-97A5-DF9E0CF83FCB}" destId="{59EB83D7-D1DF-4A61-A900-8BA1C56966CF}" srcOrd="11" destOrd="0" presId="urn:microsoft.com/office/officeart/2018/2/layout/IconCircleList"/>
    <dgm:cxn modelId="{195E4F33-69D3-4395-93FC-B99148F92E96}" type="presParOf" srcId="{5A7FB444-ABF3-42FA-97A5-DF9E0CF83FCB}" destId="{25B2E0C8-74E6-4235-974E-F99887F3163A}" srcOrd="12" destOrd="0" presId="urn:microsoft.com/office/officeart/2018/2/layout/IconCircleList"/>
    <dgm:cxn modelId="{7DC78F49-FF4C-4C77-B997-773D19149D42}" type="presParOf" srcId="{25B2E0C8-74E6-4235-974E-F99887F3163A}" destId="{57A6F00A-B2DB-4927-B0F1-27DD9A783B49}" srcOrd="0" destOrd="0" presId="urn:microsoft.com/office/officeart/2018/2/layout/IconCircleList"/>
    <dgm:cxn modelId="{55FA9BE1-363C-451A-88DD-6590FF7C039C}" type="presParOf" srcId="{25B2E0C8-74E6-4235-974E-F99887F3163A}" destId="{E1289860-0A32-4375-8F35-CB34CA055C39}" srcOrd="1" destOrd="0" presId="urn:microsoft.com/office/officeart/2018/2/layout/IconCircleList"/>
    <dgm:cxn modelId="{7BD547C1-A62E-4FF2-83DB-293D279497B1}" type="presParOf" srcId="{25B2E0C8-74E6-4235-974E-F99887F3163A}" destId="{1E469244-80C2-42F7-A3C5-FE3EF23B3BC8}" srcOrd="2" destOrd="0" presId="urn:microsoft.com/office/officeart/2018/2/layout/IconCircleList"/>
    <dgm:cxn modelId="{6B045E8A-0BEB-42D3-8BC4-58D169334ADA}" type="presParOf" srcId="{25B2E0C8-74E6-4235-974E-F99887F3163A}" destId="{9977AC8B-0392-4D64-8A82-5E15986F39C2}" srcOrd="3" destOrd="0" presId="urn:microsoft.com/office/officeart/2018/2/layout/IconCircleList"/>
    <dgm:cxn modelId="{78A13BA6-613F-4599-9FCC-71527132A9F8}" type="presParOf" srcId="{5A7FB444-ABF3-42FA-97A5-DF9E0CF83FCB}" destId="{D28FD608-6989-4BC3-A49A-162C11626361}" srcOrd="13" destOrd="0" presId="urn:microsoft.com/office/officeart/2018/2/layout/IconCircleList"/>
    <dgm:cxn modelId="{71A078DA-EACB-4AC3-B5BE-D1D92B8993D6}" type="presParOf" srcId="{5A7FB444-ABF3-42FA-97A5-DF9E0CF83FCB}" destId="{88F77553-2F7F-46C6-AA03-C3FCA0850FB0}" srcOrd="14" destOrd="0" presId="urn:microsoft.com/office/officeart/2018/2/layout/IconCircleList"/>
    <dgm:cxn modelId="{4E58D18F-01F3-4C52-9D6C-4DF311E2612D}" type="presParOf" srcId="{88F77553-2F7F-46C6-AA03-C3FCA0850FB0}" destId="{4C098D2C-D59D-4E7E-A782-63CE7EA22854}" srcOrd="0" destOrd="0" presId="urn:microsoft.com/office/officeart/2018/2/layout/IconCircleList"/>
    <dgm:cxn modelId="{F937985B-5B29-48E9-B326-7913AE9A411C}" type="presParOf" srcId="{88F77553-2F7F-46C6-AA03-C3FCA0850FB0}" destId="{117DBFCC-C283-47A5-8354-7D889E1F9087}" srcOrd="1" destOrd="0" presId="urn:microsoft.com/office/officeart/2018/2/layout/IconCircleList"/>
    <dgm:cxn modelId="{A7836DDF-6B98-40D0-9E52-DDE2EC589573}" type="presParOf" srcId="{88F77553-2F7F-46C6-AA03-C3FCA0850FB0}" destId="{A59A7548-766E-40C5-923E-6C92D102AD97}" srcOrd="2" destOrd="0" presId="urn:microsoft.com/office/officeart/2018/2/layout/IconCircleList"/>
    <dgm:cxn modelId="{45B0A15E-5FF9-4FD6-94F6-61EF75D3E952}" type="presParOf" srcId="{88F77553-2F7F-46C6-AA03-C3FCA0850FB0}" destId="{1DE1FF7B-94FB-4F47-8DA7-0452173A3E7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DCE97-7D53-49A1-831F-BC54E8449FB7}">
      <dsp:nvSpPr>
        <dsp:cNvPr id="0" name=""/>
        <dsp:cNvSpPr/>
      </dsp:nvSpPr>
      <dsp:spPr>
        <a:xfrm>
          <a:off x="82613" y="9007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0CF20-4F69-4F1F-A671-D7090B730BF9}">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3A8023-302D-4888-B98A-371E1ACA65B3}">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NSWPPA Principal Credential</a:t>
          </a:r>
          <a:endParaRPr lang="en-US" sz="1900" kern="1200" dirty="0"/>
        </a:p>
      </dsp:txBody>
      <dsp:txXfrm>
        <a:off x="1172126" y="90072"/>
        <a:ext cx="2114937" cy="897246"/>
      </dsp:txXfrm>
    </dsp:sp>
    <dsp:sp modelId="{51990D9D-C996-48DC-8470-7DD6D9F02E68}">
      <dsp:nvSpPr>
        <dsp:cNvPr id="0" name=""/>
        <dsp:cNvSpPr/>
      </dsp:nvSpPr>
      <dsp:spPr>
        <a:xfrm>
          <a:off x="3655575" y="90072"/>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987EC2-8546-4DD2-85E2-373F671943FF}">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4E3786-702A-4ED3-A582-06446CF669E7}">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The Art of Leadership / Masterclass</a:t>
          </a:r>
          <a:endParaRPr lang="en-US" sz="1900" kern="1200" dirty="0"/>
        </a:p>
      </dsp:txBody>
      <dsp:txXfrm>
        <a:off x="4745088" y="90072"/>
        <a:ext cx="2114937" cy="897246"/>
      </dsp:txXfrm>
    </dsp:sp>
    <dsp:sp modelId="{A737947B-1B17-499A-B4A4-7ABA92EBF5F1}">
      <dsp:nvSpPr>
        <dsp:cNvPr id="0" name=""/>
        <dsp:cNvSpPr/>
      </dsp:nvSpPr>
      <dsp:spPr>
        <a:xfrm>
          <a:off x="7228536" y="90072"/>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A1644-F61C-4EDD-868F-061BB0CD019D}">
      <dsp:nvSpPr>
        <dsp:cNvPr id="0" name=""/>
        <dsp:cNvSpPr/>
      </dsp:nvSpPr>
      <dsp:spPr>
        <a:xfrm>
          <a:off x="7416958" y="278494"/>
          <a:ext cx="520402" cy="520402"/>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A5968E-80D7-4078-970E-0573B575D69A}">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Flourish</a:t>
          </a:r>
        </a:p>
      </dsp:txBody>
      <dsp:txXfrm>
        <a:off x="8318049" y="90072"/>
        <a:ext cx="2114937" cy="897246"/>
      </dsp:txXfrm>
    </dsp:sp>
    <dsp:sp modelId="{05063B7F-1CAF-4C0C-BF62-F9ED34952CB9}">
      <dsp:nvSpPr>
        <dsp:cNvPr id="0" name=""/>
        <dsp:cNvSpPr/>
      </dsp:nvSpPr>
      <dsp:spPr>
        <a:xfrm>
          <a:off x="82613" y="172704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9E8101-C406-4E72-8889-F6676B6B55B5}">
      <dsp:nvSpPr>
        <dsp:cNvPr id="0" name=""/>
        <dsp:cNvSpPr/>
      </dsp:nvSpPr>
      <dsp:spPr>
        <a:xfrm>
          <a:off x="271034" y="1915467"/>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459DDB-8FFF-4739-8663-BE9EB5B3C0FC}">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The Tao of Teams</a:t>
          </a:r>
          <a:endParaRPr lang="en-US" sz="1900" kern="1200" dirty="0"/>
        </a:p>
      </dsp:txBody>
      <dsp:txXfrm>
        <a:off x="1172126" y="1727045"/>
        <a:ext cx="2114937" cy="897246"/>
      </dsp:txXfrm>
    </dsp:sp>
    <dsp:sp modelId="{42EF0D85-A046-4CE4-A526-DD782405CF70}">
      <dsp:nvSpPr>
        <dsp:cNvPr id="0" name=""/>
        <dsp:cNvSpPr/>
      </dsp:nvSpPr>
      <dsp:spPr>
        <a:xfrm>
          <a:off x="3655575" y="172704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3A0D97-3B93-4745-9344-3529AFD9278C}">
      <dsp:nvSpPr>
        <dsp:cNvPr id="0" name=""/>
        <dsp:cNvSpPr/>
      </dsp:nvSpPr>
      <dsp:spPr>
        <a:xfrm>
          <a:off x="3843996"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C1B7B-7800-4853-94DC-E9DF012F6A64}">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Powerful Performance Conversations</a:t>
          </a:r>
          <a:endParaRPr lang="en-US" sz="1900" kern="1200" dirty="0"/>
        </a:p>
      </dsp:txBody>
      <dsp:txXfrm>
        <a:off x="4745088" y="1727045"/>
        <a:ext cx="2114937" cy="897246"/>
      </dsp:txXfrm>
    </dsp:sp>
    <dsp:sp modelId="{8AA10465-AB4F-4588-859D-EA55C134E9C1}">
      <dsp:nvSpPr>
        <dsp:cNvPr id="0" name=""/>
        <dsp:cNvSpPr/>
      </dsp:nvSpPr>
      <dsp:spPr>
        <a:xfrm>
          <a:off x="7228536" y="172704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D11A6-19CA-4A56-BD99-1E0C4CE3F149}">
      <dsp:nvSpPr>
        <dsp:cNvPr id="0" name=""/>
        <dsp:cNvSpPr/>
      </dsp:nvSpPr>
      <dsp:spPr>
        <a:xfrm>
          <a:off x="7416958"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2FE9FC-789A-4320-A123-969D28E0292E}">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The Middle Leadership Imperative</a:t>
          </a:r>
          <a:endParaRPr lang="en-US" sz="1900" kern="1200" dirty="0"/>
        </a:p>
      </dsp:txBody>
      <dsp:txXfrm>
        <a:off x="8318049" y="1727045"/>
        <a:ext cx="2114937" cy="897246"/>
      </dsp:txXfrm>
    </dsp:sp>
    <dsp:sp modelId="{57A6F00A-B2DB-4927-B0F1-27DD9A783B49}">
      <dsp:nvSpPr>
        <dsp:cNvPr id="0" name=""/>
        <dsp:cNvSpPr/>
      </dsp:nvSpPr>
      <dsp:spPr>
        <a:xfrm>
          <a:off x="82613" y="336401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289860-0A32-4375-8F35-CB34CA055C39}">
      <dsp:nvSpPr>
        <dsp:cNvPr id="0" name=""/>
        <dsp:cNvSpPr/>
      </dsp:nvSpPr>
      <dsp:spPr>
        <a:xfrm>
          <a:off x="271034" y="3552441"/>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7AC8B-0392-4D64-8A82-5E15986F39C2}">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7 Habits of Highly Effective People</a:t>
          </a:r>
          <a:endParaRPr lang="en-US" sz="1900" kern="1200" dirty="0"/>
        </a:p>
      </dsp:txBody>
      <dsp:txXfrm>
        <a:off x="1172126" y="3364019"/>
        <a:ext cx="2114937" cy="897246"/>
      </dsp:txXfrm>
    </dsp:sp>
    <dsp:sp modelId="{4C098D2C-D59D-4E7E-A782-63CE7EA22854}">
      <dsp:nvSpPr>
        <dsp:cNvPr id="0" name=""/>
        <dsp:cNvSpPr/>
      </dsp:nvSpPr>
      <dsp:spPr>
        <a:xfrm>
          <a:off x="3655575" y="336401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DBFCC-C283-47A5-8354-7D889E1F9087}">
      <dsp:nvSpPr>
        <dsp:cNvPr id="0" name=""/>
        <dsp:cNvSpPr/>
      </dsp:nvSpPr>
      <dsp:spPr>
        <a:xfrm>
          <a:off x="3843996"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E1FF7B-94FB-4F47-8DA7-0452173A3E72}">
      <dsp:nvSpPr>
        <dsp:cNvPr id="0" name=""/>
        <dsp:cNvSpPr/>
      </dsp:nvSpPr>
      <dsp:spPr>
        <a:xfrm>
          <a:off x="4745088"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AU" sz="1900" kern="1200" dirty="0"/>
            <a:t>Leading at the Speed of Trust</a:t>
          </a:r>
          <a:endParaRPr lang="en-US" sz="1900" kern="1200" dirty="0"/>
        </a:p>
      </dsp:txBody>
      <dsp:txXfrm>
        <a:off x="4745088" y="3364019"/>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C5C2F-6628-4AB1-8215-00042A0C081C}" type="datetimeFigureOut">
              <a:rPr lang="en-AU" smtClean="0"/>
              <a:t>12/03/2020</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F5DA4-F5DD-4124-8C08-81490EB33154}" type="slidenum">
              <a:rPr lang="en-AU" smtClean="0"/>
              <a:t>‹#›</a:t>
            </a:fld>
            <a:endParaRPr lang="en-AU" dirty="0"/>
          </a:p>
        </p:txBody>
      </p:sp>
    </p:spTree>
    <p:extLst>
      <p:ext uri="{BB962C8B-B14F-4D97-AF65-F5344CB8AC3E}">
        <p14:creationId xmlns:p14="http://schemas.microsoft.com/office/powerpoint/2010/main" val="237814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0961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66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451DFD-95C3-4742-951C-0D093505607B}" type="slidenum">
              <a:rPr lang="en-AU" smtClean="0"/>
              <a:t>12</a:t>
            </a:fld>
            <a:endParaRPr lang="en-AU"/>
          </a:p>
        </p:txBody>
      </p:sp>
    </p:spTree>
    <p:extLst>
      <p:ext uri="{BB962C8B-B14F-4D97-AF65-F5344CB8AC3E}">
        <p14:creationId xmlns:p14="http://schemas.microsoft.com/office/powerpoint/2010/main" val="3216952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62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Way … the right Way ….. Tao</a:t>
            </a:r>
          </a:p>
          <a:p>
            <a:r>
              <a:rPr lang="en-AU"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699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Effective teams are built around a clear and compelling purpose where trust and connected relationships enable an effective team culture. This program will work through the purpose and process of forming a team, creating a team culture and effective team practices. This is a practical and interactive program that will replicate team-creation and team-building practices as well as trust and connected relationships that are enablers of effective team cultures. Participants practise the skills learned and begin to apply these in their own workplace context.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81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092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program will focus on the common features of challenging conversations that are critical for school leader effectiveness. This focus will include four conversation types; Performance, Boundaries, Alignment and Coaching conversations. Although some conversations require a certain level of assertiveness, the design of these conversations embodies the intent that each party in the conversation will leave it with greater clarity, a positive forward direction and with the relationship enhanced. The program is experiential and participants will practise the skills learned and begin to apply these in their own workplace context.</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010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451DFD-95C3-4742-951C-0D093505607B}" type="slidenum">
              <a:rPr lang="en-AU" smtClean="0"/>
              <a:t>19</a:t>
            </a:fld>
            <a:endParaRPr lang="en-AU"/>
          </a:p>
        </p:txBody>
      </p:sp>
    </p:spTree>
    <p:extLst>
      <p:ext uri="{BB962C8B-B14F-4D97-AF65-F5344CB8AC3E}">
        <p14:creationId xmlns:p14="http://schemas.microsoft.com/office/powerpoint/2010/main" val="220757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35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0627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 matter how competent a person is, he or she will not have sustained and lasting success unless they are able to effectively lead themselves, influence, engage and collaborate with others, and continually improve and renew their capabilities. These elements are at the heart of personal, team, and organisational effectiveness. The 7 Habits will enable you to intentionally align values, behaviours, norms and systems toward a central strategy where culture becomes a force to drive results. You will learn how to grasp the 7 Habits as a powerful tool for creating a great culture and model and reinforce the 7 Habits to create an operating system for effectiveness in your teams and school.</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27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Time matrix</a:t>
            </a:r>
          </a:p>
          <a:p>
            <a:r>
              <a:rPr lang="en-US" sz="1200" b="0" kern="1200" dirty="0">
                <a:solidFill>
                  <a:schemeClr val="tx1"/>
                </a:solidFill>
                <a:latin typeface="+mn-lt"/>
                <a:ea typeface="+mn-ea"/>
                <a:cs typeface="+mn-cs"/>
              </a:rPr>
              <a:t>Habit 3: Put First Things First</a:t>
            </a:r>
          </a:p>
          <a:p>
            <a:r>
              <a:rPr lang="en-US" sz="1200" b="0" kern="1200" dirty="0">
                <a:solidFill>
                  <a:schemeClr val="tx1"/>
                </a:solidFill>
                <a:latin typeface="+mn-lt"/>
                <a:ea typeface="+mn-ea"/>
                <a:cs typeface="+mn-cs"/>
              </a:rPr>
              <a:t>Habit of personal management</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Even though other people influence which quadrant we are in, the Time Matrix is a system for </a:t>
            </a:r>
            <a:r>
              <a:rPr lang="en-US" sz="1200" b="0" i="1" kern="1200" dirty="0">
                <a:solidFill>
                  <a:schemeClr val="tx1"/>
                </a:solidFill>
                <a:latin typeface="+mn-lt"/>
                <a:ea typeface="+mn-ea"/>
                <a:cs typeface="+mn-cs"/>
              </a:rPr>
              <a:t>personal</a:t>
            </a:r>
            <a:r>
              <a:rPr lang="en-US" sz="1200" b="0" i="0" kern="1200" dirty="0">
                <a:solidFill>
                  <a:schemeClr val="tx1"/>
                </a:solidFill>
                <a:latin typeface="+mn-lt"/>
                <a:ea typeface="+mn-ea"/>
                <a:cs typeface="+mn-cs"/>
              </a:rPr>
              <a:t> accountability. One way to think about the quadrants is that Q1 and Q2 are important and “above the line,” while Q3 and Q4 are not important and “below the line.”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List the chronic Quadrant 3 activities in your day at school.</a:t>
            </a:r>
          </a:p>
          <a:p>
            <a:r>
              <a:rPr lang="en-US" sz="1200" b="0" i="0" kern="1200" dirty="0">
                <a:solidFill>
                  <a:schemeClr val="tx1"/>
                </a:solidFill>
                <a:latin typeface="+mn-lt"/>
                <a:ea typeface="+mn-ea"/>
                <a:cs typeface="+mn-cs"/>
              </a:rPr>
              <a:t>What can you do to reduce or eliminate these activities.</a:t>
            </a:r>
          </a:p>
          <a:p>
            <a:r>
              <a:rPr lang="en-US" sz="1200" b="0" i="0" kern="1200" dirty="0">
                <a:solidFill>
                  <a:schemeClr val="tx1"/>
                </a:solidFill>
                <a:latin typeface="+mn-lt"/>
                <a:ea typeface="+mn-ea"/>
                <a:cs typeface="+mn-cs"/>
              </a:rPr>
              <a:t>What Q2 activities can you plan into your week?</a:t>
            </a:r>
            <a:endParaRPr lang="en-AU" dirty="0"/>
          </a:p>
        </p:txBody>
      </p:sp>
      <p:sp>
        <p:nvSpPr>
          <p:cNvPr id="4" name="Slide Number Placeholder 3"/>
          <p:cNvSpPr>
            <a:spLocks noGrp="1"/>
          </p:cNvSpPr>
          <p:nvPr>
            <p:ph type="sldNum" sz="quarter" idx="5"/>
          </p:nvPr>
        </p:nvSpPr>
        <p:spPr/>
        <p:txBody>
          <a:bodyPr/>
          <a:lstStyle/>
          <a:p>
            <a:fld id="{633F5DA4-F5DD-4124-8C08-81490EB33154}" type="slidenum">
              <a:rPr lang="en-AU" smtClean="0"/>
              <a:t>6</a:t>
            </a:fld>
            <a:endParaRPr lang="en-AU" dirty="0"/>
          </a:p>
        </p:txBody>
      </p:sp>
    </p:spTree>
    <p:extLst>
      <p:ext uri="{BB962C8B-B14F-4D97-AF65-F5344CB8AC3E}">
        <p14:creationId xmlns:p14="http://schemas.microsoft.com/office/powerpoint/2010/main" val="202819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State: </a:t>
            </a:r>
            <a:r>
              <a:rPr lang="en-US" sz="1200" b="0" kern="1200" dirty="0">
                <a:solidFill>
                  <a:schemeClr val="tx1"/>
                </a:solidFill>
                <a:latin typeface="+mn-lt"/>
                <a:ea typeface="+mn-ea"/>
                <a:cs typeface="+mn-cs"/>
              </a:rPr>
              <a:t>Eliminate the unimportant.</a:t>
            </a:r>
          </a:p>
          <a:p>
            <a:endParaRPr lang="en-US" dirty="0"/>
          </a:p>
        </p:txBody>
      </p:sp>
      <p:sp>
        <p:nvSpPr>
          <p:cNvPr id="4" name="Slide Number Placeholder 3"/>
          <p:cNvSpPr>
            <a:spLocks noGrp="1"/>
          </p:cNvSpPr>
          <p:nvPr>
            <p:ph type="sldNum" sz="quarter" idx="10"/>
          </p:nvPr>
        </p:nvSpPr>
        <p:spPr/>
        <p:txBody>
          <a:bodyPr/>
          <a:lstStyle/>
          <a:p>
            <a:fld id="{02C4594E-8316-894F-ACB2-ECFFC2F35FE1}" type="slidenum">
              <a:rPr lang="en-US" smtClean="0"/>
              <a:t>7</a:t>
            </a:fld>
            <a:endParaRPr lang="en-US" dirty="0"/>
          </a:p>
        </p:txBody>
      </p:sp>
    </p:spTree>
    <p:extLst>
      <p:ext uri="{BB962C8B-B14F-4D97-AF65-F5344CB8AC3E}">
        <p14:creationId xmlns:p14="http://schemas.microsoft.com/office/powerpoint/2010/main" val="2812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With high trust, communication, creativity, and engagement improve. Trust is one of the most important aspects in today’s school environment and like any other discipline, creating trust is a learnable skill. With increased trust our attention is redirected towards improving student learning outcomes. Leading at the Speed of Trust will provide the mindset, skillset, and toolset that will measurably increase a participant’s ability to deliver results in a way that inspires trust.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51DFD-95C3-4742-951C-0D093505607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4370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3F5DA4-F5DD-4124-8C08-81490EB33154}" type="slidenum">
              <a:rPr lang="en-AU" smtClean="0"/>
              <a:t>9</a:t>
            </a:fld>
            <a:endParaRPr lang="en-AU" dirty="0"/>
          </a:p>
        </p:txBody>
      </p:sp>
    </p:spTree>
    <p:extLst>
      <p:ext uri="{BB962C8B-B14F-4D97-AF65-F5344CB8AC3E}">
        <p14:creationId xmlns:p14="http://schemas.microsoft.com/office/powerpoint/2010/main" val="94907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Self – increase our credibility to inspire trust</a:t>
            </a:r>
          </a:p>
          <a:p>
            <a:r>
              <a:rPr lang="en-AU" dirty="0"/>
              <a:t>Relationship – consistent behaviour, build trust with others</a:t>
            </a:r>
          </a:p>
          <a:p>
            <a:r>
              <a:rPr lang="en-AU" dirty="0"/>
              <a:t>Organisational – generate trust across teams/ school organisations, aligning systems and create structures that promote trust</a:t>
            </a:r>
          </a:p>
          <a:p>
            <a:r>
              <a:rPr lang="en-AU" dirty="0"/>
              <a:t>Market – School </a:t>
            </a:r>
            <a:r>
              <a:rPr lang="en-AU" b="1" dirty="0"/>
              <a:t>reputation</a:t>
            </a:r>
            <a:r>
              <a:rPr lang="en-AU" dirty="0"/>
              <a:t> within your community. Reflects the trust the community has in your school.</a:t>
            </a:r>
          </a:p>
          <a:p>
            <a:r>
              <a:rPr lang="en-AU" dirty="0"/>
              <a:t>Societal – creating values for others and society at large, it’s about contribution.</a:t>
            </a:r>
          </a:p>
        </p:txBody>
      </p:sp>
      <p:sp>
        <p:nvSpPr>
          <p:cNvPr id="4" name="Slide Number Placeholder 3"/>
          <p:cNvSpPr>
            <a:spLocks noGrp="1"/>
          </p:cNvSpPr>
          <p:nvPr>
            <p:ph type="sldNum" sz="quarter" idx="5"/>
          </p:nvPr>
        </p:nvSpPr>
        <p:spPr/>
        <p:txBody>
          <a:bodyPr/>
          <a:lstStyle/>
          <a:p>
            <a:fld id="{633F5DA4-F5DD-4124-8C08-81490EB33154}" type="slidenum">
              <a:rPr lang="en-AU" smtClean="0"/>
              <a:t>10</a:t>
            </a:fld>
            <a:endParaRPr lang="en-AU" dirty="0"/>
          </a:p>
        </p:txBody>
      </p:sp>
    </p:spTree>
    <p:extLst>
      <p:ext uri="{BB962C8B-B14F-4D97-AF65-F5344CB8AC3E}">
        <p14:creationId xmlns:p14="http://schemas.microsoft.com/office/powerpoint/2010/main" val="278110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14B0-7B7C-6A4D-924A-F2ED016548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BFFA8-3E37-2D4D-AC8E-1B8A53DC7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67083-4A7C-6649-B7B2-2CD192488DA4}"/>
              </a:ext>
            </a:extLst>
          </p:cNvPr>
          <p:cNvSpPr>
            <a:spLocks noGrp="1"/>
          </p:cNvSpPr>
          <p:nvPr>
            <p:ph type="dt" sz="half" idx="10"/>
          </p:nvPr>
        </p:nvSpPr>
        <p:spPr/>
        <p:txBody>
          <a:bodyPr/>
          <a:lstStyle/>
          <a:p>
            <a:fld id="{26732842-DCB2-8D4F-B5AB-8EC0D4121043}" type="datetimeFigureOut">
              <a:rPr lang="en-US" smtClean="0"/>
              <a:t>3/12/2020</a:t>
            </a:fld>
            <a:endParaRPr lang="en-US" dirty="0"/>
          </a:p>
        </p:txBody>
      </p:sp>
      <p:sp>
        <p:nvSpPr>
          <p:cNvPr id="5" name="Footer Placeholder 4">
            <a:extLst>
              <a:ext uri="{FF2B5EF4-FFF2-40B4-BE49-F238E27FC236}">
                <a16:creationId xmlns:a16="http://schemas.microsoft.com/office/drawing/2014/main" id="{80CE23BF-96BA-0342-BDAC-2BB8ACEBF3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8D5E32-3E02-7044-B6C1-64928C9494C5}"/>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108794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FD35-07F8-1F40-918D-807F42B91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8E309A-9725-BC46-B109-3581B8EBB3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14FB2-D4BE-104D-8563-37D125169CBE}"/>
              </a:ext>
            </a:extLst>
          </p:cNvPr>
          <p:cNvSpPr>
            <a:spLocks noGrp="1"/>
          </p:cNvSpPr>
          <p:nvPr>
            <p:ph type="dt" sz="half" idx="10"/>
          </p:nvPr>
        </p:nvSpPr>
        <p:spPr/>
        <p:txBody>
          <a:bodyPr/>
          <a:lstStyle/>
          <a:p>
            <a:fld id="{26732842-DCB2-8D4F-B5AB-8EC0D4121043}" type="datetimeFigureOut">
              <a:rPr lang="en-US" smtClean="0"/>
              <a:t>3/12/2020</a:t>
            </a:fld>
            <a:endParaRPr lang="en-US" dirty="0"/>
          </a:p>
        </p:txBody>
      </p:sp>
      <p:sp>
        <p:nvSpPr>
          <p:cNvPr id="5" name="Footer Placeholder 4">
            <a:extLst>
              <a:ext uri="{FF2B5EF4-FFF2-40B4-BE49-F238E27FC236}">
                <a16:creationId xmlns:a16="http://schemas.microsoft.com/office/drawing/2014/main" id="{EA3FDDA9-F20B-644A-B904-E103772AD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F88B6B-6170-9244-B36F-B93A29BDB542}"/>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1551897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F0090E-42D3-3C4C-9126-7B414CF45C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E7E853-4124-CF4E-8DD6-16ECCDA5B9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972E8-6D4E-8343-8E74-D421DC467242}"/>
              </a:ext>
            </a:extLst>
          </p:cNvPr>
          <p:cNvSpPr>
            <a:spLocks noGrp="1"/>
          </p:cNvSpPr>
          <p:nvPr>
            <p:ph type="dt" sz="half" idx="10"/>
          </p:nvPr>
        </p:nvSpPr>
        <p:spPr/>
        <p:txBody>
          <a:bodyPr/>
          <a:lstStyle/>
          <a:p>
            <a:fld id="{26732842-DCB2-8D4F-B5AB-8EC0D4121043}" type="datetimeFigureOut">
              <a:rPr lang="en-US" smtClean="0"/>
              <a:t>3/12/2020</a:t>
            </a:fld>
            <a:endParaRPr lang="en-US" dirty="0"/>
          </a:p>
        </p:txBody>
      </p:sp>
      <p:sp>
        <p:nvSpPr>
          <p:cNvPr id="5" name="Footer Placeholder 4">
            <a:extLst>
              <a:ext uri="{FF2B5EF4-FFF2-40B4-BE49-F238E27FC236}">
                <a16:creationId xmlns:a16="http://schemas.microsoft.com/office/drawing/2014/main" id="{9B246470-6F2C-C94C-8A99-7E4FFA232B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C078E3-3BCC-B24A-A10D-2BDFF48353C5}"/>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2890359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Tree>
    <p:extLst>
      <p:ext uri="{BB962C8B-B14F-4D97-AF65-F5344CB8AC3E}">
        <p14:creationId xmlns:p14="http://schemas.microsoft.com/office/powerpoint/2010/main" val="83871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728059" y="1740226"/>
            <a:ext cx="8854340" cy="823079"/>
          </a:xfrm>
          <a:prstGeom prst="rect">
            <a:avLst/>
          </a:prstGeom>
        </p:spPr>
        <p:txBody>
          <a:bodyPr vert="horz"/>
          <a:lstStyle>
            <a:lvl1pPr algn="l">
              <a:defRPr sz="4800" baseline="0">
                <a:solidFill>
                  <a:schemeClr val="accent1"/>
                </a:solidFill>
              </a:defRPr>
            </a:lvl1pPr>
          </a:lstStyle>
          <a:p>
            <a:r>
              <a:rPr lang="en-US" dirty="0"/>
              <a:t>Master Title Goes Here</a:t>
            </a:r>
          </a:p>
        </p:txBody>
      </p:sp>
      <p:sp>
        <p:nvSpPr>
          <p:cNvPr id="10" name="Text Placeholder 9"/>
          <p:cNvSpPr>
            <a:spLocks noGrp="1"/>
          </p:cNvSpPr>
          <p:nvPr>
            <p:ph type="body" sz="quarter" idx="10"/>
          </p:nvPr>
        </p:nvSpPr>
        <p:spPr>
          <a:xfrm>
            <a:off x="2728384" y="2563813"/>
            <a:ext cx="8854016" cy="3079750"/>
          </a:xfrm>
          <a:prstGeom prst="rect">
            <a:avLst/>
          </a:prstGeom>
        </p:spPr>
        <p:txBody>
          <a:bodyPr vert="horz"/>
          <a:lstStyle>
            <a:lvl1pPr>
              <a:defRPr sz="3200">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Tree>
    <p:extLst>
      <p:ext uri="{BB962C8B-B14F-4D97-AF65-F5344CB8AC3E}">
        <p14:creationId xmlns:p14="http://schemas.microsoft.com/office/powerpoint/2010/main" val="68334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4047F-4B64-F04D-BE61-88F1F627A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B80A9-26B5-0549-A883-42C8F4F2ED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961CB-00BF-134C-BEC6-E1A0C1C39C04}"/>
              </a:ext>
            </a:extLst>
          </p:cNvPr>
          <p:cNvSpPr>
            <a:spLocks noGrp="1"/>
          </p:cNvSpPr>
          <p:nvPr>
            <p:ph type="dt" sz="half" idx="10"/>
          </p:nvPr>
        </p:nvSpPr>
        <p:spPr/>
        <p:txBody>
          <a:bodyPr/>
          <a:lstStyle/>
          <a:p>
            <a:fld id="{26732842-DCB2-8D4F-B5AB-8EC0D4121043}" type="datetimeFigureOut">
              <a:rPr lang="en-US" smtClean="0"/>
              <a:t>3/12/2020</a:t>
            </a:fld>
            <a:endParaRPr lang="en-US" dirty="0"/>
          </a:p>
        </p:txBody>
      </p:sp>
      <p:sp>
        <p:nvSpPr>
          <p:cNvPr id="5" name="Footer Placeholder 4">
            <a:extLst>
              <a:ext uri="{FF2B5EF4-FFF2-40B4-BE49-F238E27FC236}">
                <a16:creationId xmlns:a16="http://schemas.microsoft.com/office/drawing/2014/main" id="{E7FB7C02-5337-754D-9838-8FC20E57C4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83C6DB-60BD-6246-955F-3CC3CADBB1B5}"/>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296108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9AC6D-C725-C942-971C-40A0B5A3E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D8679-FA87-2948-B101-097F74A552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5ABC57-C7FD-C74A-83A8-373FB2618BF5}"/>
              </a:ext>
            </a:extLst>
          </p:cNvPr>
          <p:cNvSpPr>
            <a:spLocks noGrp="1"/>
          </p:cNvSpPr>
          <p:nvPr>
            <p:ph type="dt" sz="half" idx="10"/>
          </p:nvPr>
        </p:nvSpPr>
        <p:spPr/>
        <p:txBody>
          <a:bodyPr/>
          <a:lstStyle/>
          <a:p>
            <a:fld id="{26732842-DCB2-8D4F-B5AB-8EC0D4121043}" type="datetimeFigureOut">
              <a:rPr lang="en-US" smtClean="0"/>
              <a:t>3/12/2020</a:t>
            </a:fld>
            <a:endParaRPr lang="en-US" dirty="0"/>
          </a:p>
        </p:txBody>
      </p:sp>
      <p:sp>
        <p:nvSpPr>
          <p:cNvPr id="5" name="Footer Placeholder 4">
            <a:extLst>
              <a:ext uri="{FF2B5EF4-FFF2-40B4-BE49-F238E27FC236}">
                <a16:creationId xmlns:a16="http://schemas.microsoft.com/office/drawing/2014/main" id="{2F8EAAB8-E698-8343-A0FC-3E64E3C95E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4747F-210D-1D41-969F-80995CFF99F2}"/>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389140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7D1C6-FE35-E84A-B2E8-3EFC9CCE2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40F87-A379-1D4D-B90F-D3152808A5C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BDDEE2-B6FC-6B43-B73D-F82F7342EC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747CD-5782-394E-9792-B68A09BA3081}"/>
              </a:ext>
            </a:extLst>
          </p:cNvPr>
          <p:cNvSpPr>
            <a:spLocks noGrp="1"/>
          </p:cNvSpPr>
          <p:nvPr>
            <p:ph type="dt" sz="half" idx="10"/>
          </p:nvPr>
        </p:nvSpPr>
        <p:spPr/>
        <p:txBody>
          <a:bodyPr/>
          <a:lstStyle/>
          <a:p>
            <a:fld id="{26732842-DCB2-8D4F-B5AB-8EC0D4121043}" type="datetimeFigureOut">
              <a:rPr lang="en-US" smtClean="0"/>
              <a:t>3/12/2020</a:t>
            </a:fld>
            <a:endParaRPr lang="en-US" dirty="0"/>
          </a:p>
        </p:txBody>
      </p:sp>
      <p:sp>
        <p:nvSpPr>
          <p:cNvPr id="6" name="Footer Placeholder 5">
            <a:extLst>
              <a:ext uri="{FF2B5EF4-FFF2-40B4-BE49-F238E27FC236}">
                <a16:creationId xmlns:a16="http://schemas.microsoft.com/office/drawing/2014/main" id="{C0A6AA0E-6B46-9847-8E2E-496A1D03FD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E8A4C9-94D0-7142-A2CA-54A0C28299BC}"/>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383238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DA97-8058-2443-8A55-E3C89FD4A0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174728-48B0-DC43-92A8-1D53C32FB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BEF8E1-57BF-7D49-9677-66CAD0F245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EE664B-C701-294C-8FFA-6E3BDB2E1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410C24-E292-DF49-8427-E7679250CB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82013-D75F-514E-9B1D-6483700ABB66}"/>
              </a:ext>
            </a:extLst>
          </p:cNvPr>
          <p:cNvSpPr>
            <a:spLocks noGrp="1"/>
          </p:cNvSpPr>
          <p:nvPr>
            <p:ph type="dt" sz="half" idx="10"/>
          </p:nvPr>
        </p:nvSpPr>
        <p:spPr/>
        <p:txBody>
          <a:bodyPr/>
          <a:lstStyle/>
          <a:p>
            <a:fld id="{26732842-DCB2-8D4F-B5AB-8EC0D4121043}" type="datetimeFigureOut">
              <a:rPr lang="en-US" smtClean="0"/>
              <a:t>3/12/2020</a:t>
            </a:fld>
            <a:endParaRPr lang="en-US" dirty="0"/>
          </a:p>
        </p:txBody>
      </p:sp>
      <p:sp>
        <p:nvSpPr>
          <p:cNvPr id="8" name="Footer Placeholder 7">
            <a:extLst>
              <a:ext uri="{FF2B5EF4-FFF2-40B4-BE49-F238E27FC236}">
                <a16:creationId xmlns:a16="http://schemas.microsoft.com/office/drawing/2014/main" id="{130D25B4-B948-B44D-9011-95C65D9811A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35C7D27-D63D-B24C-8718-953629BFFBCE}"/>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329890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996E-644F-974E-AC2B-4C696D4E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0FF291-20E2-444C-9414-6218BEF95843}"/>
              </a:ext>
            </a:extLst>
          </p:cNvPr>
          <p:cNvSpPr>
            <a:spLocks noGrp="1"/>
          </p:cNvSpPr>
          <p:nvPr>
            <p:ph type="dt" sz="half" idx="10"/>
          </p:nvPr>
        </p:nvSpPr>
        <p:spPr/>
        <p:txBody>
          <a:bodyPr/>
          <a:lstStyle/>
          <a:p>
            <a:fld id="{26732842-DCB2-8D4F-B5AB-8EC0D4121043}" type="datetimeFigureOut">
              <a:rPr lang="en-US" smtClean="0"/>
              <a:t>3/12/2020</a:t>
            </a:fld>
            <a:endParaRPr lang="en-US" dirty="0"/>
          </a:p>
        </p:txBody>
      </p:sp>
      <p:sp>
        <p:nvSpPr>
          <p:cNvPr id="4" name="Footer Placeholder 3">
            <a:extLst>
              <a:ext uri="{FF2B5EF4-FFF2-40B4-BE49-F238E27FC236}">
                <a16:creationId xmlns:a16="http://schemas.microsoft.com/office/drawing/2014/main" id="{186D9994-5762-BD4C-8BC8-B82E15E8619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44EE1C9-21D1-814E-BC1B-B65B970F38FD}"/>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271112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729F7-90FD-5A4F-88C9-C3954F99988E}"/>
              </a:ext>
            </a:extLst>
          </p:cNvPr>
          <p:cNvSpPr>
            <a:spLocks noGrp="1"/>
          </p:cNvSpPr>
          <p:nvPr>
            <p:ph type="dt" sz="half" idx="10"/>
          </p:nvPr>
        </p:nvSpPr>
        <p:spPr/>
        <p:txBody>
          <a:bodyPr/>
          <a:lstStyle/>
          <a:p>
            <a:fld id="{26732842-DCB2-8D4F-B5AB-8EC0D4121043}" type="datetimeFigureOut">
              <a:rPr lang="en-US" smtClean="0"/>
              <a:t>3/12/2020</a:t>
            </a:fld>
            <a:endParaRPr lang="en-US" dirty="0"/>
          </a:p>
        </p:txBody>
      </p:sp>
      <p:sp>
        <p:nvSpPr>
          <p:cNvPr id="3" name="Footer Placeholder 2">
            <a:extLst>
              <a:ext uri="{FF2B5EF4-FFF2-40B4-BE49-F238E27FC236}">
                <a16:creationId xmlns:a16="http://schemas.microsoft.com/office/drawing/2014/main" id="{9A1BA667-9F5F-0D45-851A-ED75A1CE56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D4DAD03-CA5E-954D-91D4-2CAE9D22DDB3}"/>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41205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BB2F-1083-334E-8F9F-AFCBE5686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371BBD-92DD-5848-B0B3-F3E916AD7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E09F3D-9CA0-4C40-A03E-6C7BB818B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3A4603-1455-CF40-B282-E6E384A4E455}"/>
              </a:ext>
            </a:extLst>
          </p:cNvPr>
          <p:cNvSpPr>
            <a:spLocks noGrp="1"/>
          </p:cNvSpPr>
          <p:nvPr>
            <p:ph type="dt" sz="half" idx="10"/>
          </p:nvPr>
        </p:nvSpPr>
        <p:spPr/>
        <p:txBody>
          <a:bodyPr/>
          <a:lstStyle/>
          <a:p>
            <a:fld id="{26732842-DCB2-8D4F-B5AB-8EC0D4121043}" type="datetimeFigureOut">
              <a:rPr lang="en-US" smtClean="0"/>
              <a:t>3/12/2020</a:t>
            </a:fld>
            <a:endParaRPr lang="en-US" dirty="0"/>
          </a:p>
        </p:txBody>
      </p:sp>
      <p:sp>
        <p:nvSpPr>
          <p:cNvPr id="6" name="Footer Placeholder 5">
            <a:extLst>
              <a:ext uri="{FF2B5EF4-FFF2-40B4-BE49-F238E27FC236}">
                <a16:creationId xmlns:a16="http://schemas.microsoft.com/office/drawing/2014/main" id="{157BB713-B30A-454C-A8FB-3EF018C7ED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4E47D4-4413-164B-9C4E-AE0DEDB0AE3A}"/>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49055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65B1-56CC-6542-B0B0-FF45DCCA6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327A51-FAAF-1F49-8C6E-E37510FD1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0BE0763-EC49-1E46-8E43-65541B52A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3A327-DC5A-E442-8B93-60E8F5921442}"/>
              </a:ext>
            </a:extLst>
          </p:cNvPr>
          <p:cNvSpPr>
            <a:spLocks noGrp="1"/>
          </p:cNvSpPr>
          <p:nvPr>
            <p:ph type="dt" sz="half" idx="10"/>
          </p:nvPr>
        </p:nvSpPr>
        <p:spPr/>
        <p:txBody>
          <a:bodyPr/>
          <a:lstStyle/>
          <a:p>
            <a:fld id="{26732842-DCB2-8D4F-B5AB-8EC0D4121043}" type="datetimeFigureOut">
              <a:rPr lang="en-US" smtClean="0"/>
              <a:t>3/12/2020</a:t>
            </a:fld>
            <a:endParaRPr lang="en-US" dirty="0"/>
          </a:p>
        </p:txBody>
      </p:sp>
      <p:sp>
        <p:nvSpPr>
          <p:cNvPr id="6" name="Footer Placeholder 5">
            <a:extLst>
              <a:ext uri="{FF2B5EF4-FFF2-40B4-BE49-F238E27FC236}">
                <a16:creationId xmlns:a16="http://schemas.microsoft.com/office/drawing/2014/main" id="{F6230949-CE42-0945-975F-A8D032FC7B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3FB405-ED85-8C4E-9F09-70D38D4DF51F}"/>
              </a:ext>
            </a:extLst>
          </p:cNvPr>
          <p:cNvSpPr>
            <a:spLocks noGrp="1"/>
          </p:cNvSpPr>
          <p:nvPr>
            <p:ph type="sldNum" sz="quarter" idx="12"/>
          </p:nvPr>
        </p:nvSpPr>
        <p:spPr/>
        <p:txBody>
          <a:bodyPr/>
          <a:lstStyle/>
          <a:p>
            <a:fld id="{9B008DF0-0ED8-A145-A474-B4F12DCA3B81}" type="slidenum">
              <a:rPr lang="en-US" smtClean="0"/>
              <a:t>‹#›</a:t>
            </a:fld>
            <a:endParaRPr lang="en-US" dirty="0"/>
          </a:p>
        </p:txBody>
      </p:sp>
    </p:spTree>
    <p:extLst>
      <p:ext uri="{BB962C8B-B14F-4D97-AF65-F5344CB8AC3E}">
        <p14:creationId xmlns:p14="http://schemas.microsoft.com/office/powerpoint/2010/main" val="381135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37C80-2EBA-C143-BEB6-A4FC31C0D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65BBF8-26A9-9E43-AF62-3B350BE87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A1497-E700-9640-A4F0-760CF4DFB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32842-DCB2-8D4F-B5AB-8EC0D4121043}" type="datetimeFigureOut">
              <a:rPr lang="en-US" smtClean="0"/>
              <a:t>3/12/2020</a:t>
            </a:fld>
            <a:endParaRPr lang="en-US" dirty="0"/>
          </a:p>
        </p:txBody>
      </p:sp>
      <p:sp>
        <p:nvSpPr>
          <p:cNvPr id="5" name="Footer Placeholder 4">
            <a:extLst>
              <a:ext uri="{FF2B5EF4-FFF2-40B4-BE49-F238E27FC236}">
                <a16:creationId xmlns:a16="http://schemas.microsoft.com/office/drawing/2014/main" id="{C58FC9AC-123E-C349-B1E4-2896ADFC19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047F06-6D07-694C-BD75-847083AC1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8DF0-0ED8-A145-A474-B4F12DCA3B81}" type="slidenum">
              <a:rPr lang="en-US" smtClean="0"/>
              <a:t>‹#›</a:t>
            </a:fld>
            <a:endParaRPr lang="en-US" dirty="0"/>
          </a:p>
        </p:txBody>
      </p:sp>
    </p:spTree>
    <p:extLst>
      <p:ext uri="{BB962C8B-B14F-4D97-AF65-F5344CB8AC3E}">
        <p14:creationId xmlns:p14="http://schemas.microsoft.com/office/powerpoint/2010/main" val="2869705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4156AC9-9293-A04C-A6D7-7A2C6515DACC}"/>
              </a:ext>
            </a:extLst>
          </p:cNvPr>
          <p:cNvPicPr>
            <a:picLocks noChangeAspect="1"/>
          </p:cNvPicPr>
          <p:nvPr/>
        </p:nvPicPr>
        <p:blipFill>
          <a:blip r:embed="rId3"/>
          <a:stretch>
            <a:fillRect/>
          </a:stretch>
        </p:blipFill>
        <p:spPr>
          <a:xfrm>
            <a:off x="335000" y="1198936"/>
            <a:ext cx="4047843" cy="4047843"/>
          </a:xfrm>
          <a:prstGeom prst="rect">
            <a:avLst/>
          </a:prstGeom>
        </p:spPr>
      </p:pic>
      <p:sp>
        <p:nvSpPr>
          <p:cNvPr id="4" name="Subtitle 3"/>
          <p:cNvSpPr>
            <a:spLocks noGrp="1"/>
          </p:cNvSpPr>
          <p:nvPr>
            <p:ph type="subTitle" idx="1"/>
          </p:nvPr>
        </p:nvSpPr>
        <p:spPr>
          <a:xfrm>
            <a:off x="6328372" y="1726948"/>
            <a:ext cx="5528628" cy="1683945"/>
          </a:xfrm>
        </p:spPr>
        <p:txBody>
          <a:bodyPr>
            <a:noAutofit/>
          </a:bodyPr>
          <a:lstStyle/>
          <a:p>
            <a:r>
              <a:rPr lang="en-AU" sz="8000" dirty="0">
                <a:solidFill>
                  <a:schemeClr val="bg1"/>
                </a:solidFill>
                <a:latin typeface="Arial Narrow" panose="020B0606020202030204" pitchFamily="34" charset="0"/>
              </a:rPr>
              <a:t>Professional Learning </a:t>
            </a:r>
          </a:p>
        </p:txBody>
      </p:sp>
    </p:spTree>
    <p:extLst>
      <p:ext uri="{BB962C8B-B14F-4D97-AF65-F5344CB8AC3E}">
        <p14:creationId xmlns:p14="http://schemas.microsoft.com/office/powerpoint/2010/main" val="91852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43136B5-7E86-4167-B017-189434FD470A}"/>
              </a:ext>
            </a:extLst>
          </p:cNvPr>
          <p:cNvPicPr>
            <a:picLocks noChangeAspect="1"/>
          </p:cNvPicPr>
          <p:nvPr/>
        </p:nvPicPr>
        <p:blipFill>
          <a:blip r:embed="rId4"/>
          <a:stretch>
            <a:fillRect/>
          </a:stretch>
        </p:blipFill>
        <p:spPr>
          <a:xfrm>
            <a:off x="115841" y="2173488"/>
            <a:ext cx="4480152" cy="1680056"/>
          </a:xfrm>
          <a:prstGeom prst="rect">
            <a:avLst/>
          </a:prstGeom>
          <a:noFill/>
        </p:spPr>
      </p:pic>
      <p:sp>
        <p:nvSpPr>
          <p:cNvPr id="3" name="Content Placeholder 2">
            <a:extLst>
              <a:ext uri="{FF2B5EF4-FFF2-40B4-BE49-F238E27FC236}">
                <a16:creationId xmlns:a16="http://schemas.microsoft.com/office/drawing/2014/main" id="{2724C4F5-AF98-4A47-8FED-8F80D0CACB42}"/>
              </a:ext>
            </a:extLst>
          </p:cNvPr>
          <p:cNvSpPr>
            <a:spLocks noGrp="1"/>
          </p:cNvSpPr>
          <p:nvPr>
            <p:ph idx="1"/>
          </p:nvPr>
        </p:nvSpPr>
        <p:spPr>
          <a:xfrm>
            <a:off x="6090574" y="2421682"/>
            <a:ext cx="4977578" cy="3639289"/>
          </a:xfrm>
        </p:spPr>
        <p:txBody>
          <a:bodyPr anchor="ctr">
            <a:normAutofit/>
          </a:bodyPr>
          <a:lstStyle/>
          <a:p>
            <a:pPr marL="0" indent="0">
              <a:buNone/>
            </a:pPr>
            <a:r>
              <a:rPr lang="en-AU" sz="2000">
                <a:solidFill>
                  <a:srgbClr val="000000"/>
                </a:solidFill>
              </a:rPr>
              <a:t>When trust is low, suspicion is high, and communication is guarded. With high trust, communication, creativity, and engagement improve.</a:t>
            </a:r>
          </a:p>
          <a:p>
            <a:pPr marL="0" indent="0">
              <a:buNone/>
            </a:pPr>
            <a:r>
              <a:rPr lang="en-AU" sz="2000">
                <a:solidFill>
                  <a:srgbClr val="000000"/>
                </a:solidFill>
              </a:rPr>
              <a:t> </a:t>
            </a:r>
          </a:p>
          <a:p>
            <a:pPr marL="0" indent="0">
              <a:buNone/>
            </a:pPr>
            <a:r>
              <a:rPr lang="en-AU" sz="2000">
                <a:solidFill>
                  <a:srgbClr val="000000"/>
                </a:solidFill>
              </a:rPr>
              <a:t>Trust is one of the most important aspects in today’s school environment and like any other discipline, creating trust is a learnable skill. </a:t>
            </a:r>
            <a:r>
              <a:rPr lang="en-US" sz="2000">
                <a:solidFill>
                  <a:srgbClr val="000000"/>
                </a:solidFill>
              </a:rPr>
              <a:t>Teams and schools that operate with high trust are significantly more effective than those who do not cultivate trust at the core of their culture.</a:t>
            </a:r>
          </a:p>
          <a:p>
            <a:pPr marL="0" indent="0">
              <a:buNone/>
            </a:pPr>
            <a:endParaRPr lang="en-AU" sz="2000">
              <a:solidFill>
                <a:srgbClr val="000000"/>
              </a:solidFill>
            </a:endParaRPr>
          </a:p>
        </p:txBody>
      </p:sp>
    </p:spTree>
    <p:extLst>
      <p:ext uri="{BB962C8B-B14F-4D97-AF65-F5344CB8AC3E}">
        <p14:creationId xmlns:p14="http://schemas.microsoft.com/office/powerpoint/2010/main" val="102243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3C7E-FDAA-4C40-AD26-30DEFE620135}"/>
              </a:ext>
            </a:extLst>
          </p:cNvPr>
          <p:cNvSpPr>
            <a:spLocks noGrp="1"/>
          </p:cNvSpPr>
          <p:nvPr>
            <p:ph type="title"/>
          </p:nvPr>
        </p:nvSpPr>
        <p:spPr>
          <a:xfrm>
            <a:off x="838200" y="365126"/>
            <a:ext cx="10515600" cy="1097516"/>
          </a:xfrm>
          <a:solidFill>
            <a:schemeClr val="accent1">
              <a:lumMod val="20000"/>
              <a:lumOff val="80000"/>
            </a:schemeClr>
          </a:solid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lstStyle/>
          <a:p>
            <a:pPr algn="ctr"/>
            <a:r>
              <a:rPr lang="en-AU" b="1" dirty="0">
                <a:solidFill>
                  <a:schemeClr val="accent1">
                    <a:lumMod val="50000"/>
                  </a:schemeClr>
                </a:solidFill>
              </a:rPr>
              <a:t>The Middle Leadership Imperative</a:t>
            </a:r>
          </a:p>
        </p:txBody>
      </p:sp>
      <p:sp>
        <p:nvSpPr>
          <p:cNvPr id="5" name="Flowchart: Connector 4">
            <a:extLst>
              <a:ext uri="{FF2B5EF4-FFF2-40B4-BE49-F238E27FC236}">
                <a16:creationId xmlns:a16="http://schemas.microsoft.com/office/drawing/2014/main" id="{184A9B7D-FDB6-4E31-84C3-EADA2ADB4712}"/>
              </a:ext>
            </a:extLst>
          </p:cNvPr>
          <p:cNvSpPr/>
          <p:nvPr/>
        </p:nvSpPr>
        <p:spPr>
          <a:xfrm>
            <a:off x="293430" y="3748437"/>
            <a:ext cx="2060812" cy="2156346"/>
          </a:xfrm>
          <a:prstGeom prst="flowChartConnector">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lowchart: Connector 5">
            <a:extLst>
              <a:ext uri="{FF2B5EF4-FFF2-40B4-BE49-F238E27FC236}">
                <a16:creationId xmlns:a16="http://schemas.microsoft.com/office/drawing/2014/main" id="{AFB7ECEE-AF45-46F6-93C8-8561B5B2322E}"/>
              </a:ext>
            </a:extLst>
          </p:cNvPr>
          <p:cNvSpPr/>
          <p:nvPr/>
        </p:nvSpPr>
        <p:spPr>
          <a:xfrm>
            <a:off x="2941094" y="3805195"/>
            <a:ext cx="2060812" cy="2156346"/>
          </a:xfrm>
          <a:prstGeom prst="flowChartConnector">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lowchart: Connector 6">
            <a:extLst>
              <a:ext uri="{FF2B5EF4-FFF2-40B4-BE49-F238E27FC236}">
                <a16:creationId xmlns:a16="http://schemas.microsoft.com/office/drawing/2014/main" id="{28E0990D-83CF-4C3D-B1AA-89114BA63932}"/>
              </a:ext>
            </a:extLst>
          </p:cNvPr>
          <p:cNvSpPr/>
          <p:nvPr/>
        </p:nvSpPr>
        <p:spPr>
          <a:xfrm>
            <a:off x="1634889" y="1648849"/>
            <a:ext cx="2060812" cy="2156346"/>
          </a:xfrm>
          <a:prstGeom prst="flowChartConnector">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lowchart: Connector 3">
            <a:extLst>
              <a:ext uri="{FF2B5EF4-FFF2-40B4-BE49-F238E27FC236}">
                <a16:creationId xmlns:a16="http://schemas.microsoft.com/office/drawing/2014/main" id="{005DF71C-F636-4AB9-BF49-8A571E071AC2}"/>
              </a:ext>
            </a:extLst>
          </p:cNvPr>
          <p:cNvSpPr/>
          <p:nvPr/>
        </p:nvSpPr>
        <p:spPr>
          <a:xfrm>
            <a:off x="1617262" y="2993429"/>
            <a:ext cx="2060812" cy="2156346"/>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5B9BD5">
                  <a:lumMod val="60000"/>
                  <a:lumOff val="40000"/>
                </a:srgb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E24FB60-E6FF-4857-8E12-A52A8140B03F}"/>
              </a:ext>
            </a:extLst>
          </p:cNvPr>
          <p:cNvSpPr txBox="1"/>
          <p:nvPr/>
        </p:nvSpPr>
        <p:spPr>
          <a:xfrm>
            <a:off x="2019303" y="3544540"/>
            <a:ext cx="14387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The Middle Leadership Imperative</a:t>
            </a:r>
          </a:p>
        </p:txBody>
      </p:sp>
      <p:sp>
        <p:nvSpPr>
          <p:cNvPr id="9" name="TextBox 8">
            <a:extLst>
              <a:ext uri="{FF2B5EF4-FFF2-40B4-BE49-F238E27FC236}">
                <a16:creationId xmlns:a16="http://schemas.microsoft.com/office/drawing/2014/main" id="{8F27243C-28A9-4CAB-B28E-F4C3DDDEC8FA}"/>
              </a:ext>
            </a:extLst>
          </p:cNvPr>
          <p:cNvSpPr txBox="1"/>
          <p:nvPr/>
        </p:nvSpPr>
        <p:spPr>
          <a:xfrm>
            <a:off x="736413" y="4653734"/>
            <a:ext cx="1282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Middle Leading</a:t>
            </a:r>
          </a:p>
        </p:txBody>
      </p:sp>
      <p:sp>
        <p:nvSpPr>
          <p:cNvPr id="10" name="TextBox 9">
            <a:extLst>
              <a:ext uri="{FF2B5EF4-FFF2-40B4-BE49-F238E27FC236}">
                <a16:creationId xmlns:a16="http://schemas.microsoft.com/office/drawing/2014/main" id="{CC178D1E-FAFF-4856-83C9-F929AAAB0B42}"/>
              </a:ext>
            </a:extLst>
          </p:cNvPr>
          <p:cNvSpPr txBox="1"/>
          <p:nvPr/>
        </p:nvSpPr>
        <p:spPr>
          <a:xfrm>
            <a:off x="1932298" y="2196808"/>
            <a:ext cx="17457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Collaborative Professionalism</a:t>
            </a:r>
          </a:p>
        </p:txBody>
      </p:sp>
      <p:sp>
        <p:nvSpPr>
          <p:cNvPr id="11" name="TextBox 10">
            <a:extLst>
              <a:ext uri="{FF2B5EF4-FFF2-40B4-BE49-F238E27FC236}">
                <a16:creationId xmlns:a16="http://schemas.microsoft.com/office/drawing/2014/main" id="{5D6385F8-D16F-491C-B04A-D9F0174A4EE4}"/>
              </a:ext>
            </a:extLst>
          </p:cNvPr>
          <p:cNvSpPr txBox="1"/>
          <p:nvPr/>
        </p:nvSpPr>
        <p:spPr>
          <a:xfrm>
            <a:off x="3719016" y="4705690"/>
            <a:ext cx="1282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Ideas in Action</a:t>
            </a:r>
          </a:p>
        </p:txBody>
      </p:sp>
      <p:sp>
        <p:nvSpPr>
          <p:cNvPr id="3" name="TextBox 2">
            <a:extLst>
              <a:ext uri="{FF2B5EF4-FFF2-40B4-BE49-F238E27FC236}">
                <a16:creationId xmlns:a16="http://schemas.microsoft.com/office/drawing/2014/main" id="{A1D05330-E5B4-4A8A-9355-FAF3955EC494}"/>
              </a:ext>
            </a:extLst>
          </p:cNvPr>
          <p:cNvSpPr txBox="1"/>
          <p:nvPr/>
        </p:nvSpPr>
        <p:spPr>
          <a:xfrm>
            <a:off x="5779828" y="2402704"/>
            <a:ext cx="5841242"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This course will address an extensive review of available research on middle leadership leading to an effective undertaking of the middle leadership role in NSW schools through the recognition that middle leadership is teacher driven, site responsive and encompasses team based professional learning.</a:t>
            </a:r>
          </a:p>
        </p:txBody>
      </p:sp>
    </p:spTree>
    <p:extLst>
      <p:ext uri="{BB962C8B-B14F-4D97-AF65-F5344CB8AC3E}">
        <p14:creationId xmlns:p14="http://schemas.microsoft.com/office/powerpoint/2010/main" val="148448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49912" y="456028"/>
            <a:ext cx="4867755" cy="2187742"/>
          </a:xfrm>
          <a:custGeom>
            <a:avLst/>
            <a:gdLst/>
            <a:ahLst/>
            <a:cxnLst/>
            <a:rect l="l" t="t" r="r" b="b"/>
            <a:pathLst>
              <a:path w="7562850" h="3012440">
                <a:moveTo>
                  <a:pt x="0" y="3012426"/>
                </a:moveTo>
                <a:lnTo>
                  <a:pt x="7562849" y="3012426"/>
                </a:lnTo>
                <a:lnTo>
                  <a:pt x="7562849" y="0"/>
                </a:lnTo>
                <a:lnTo>
                  <a:pt x="0" y="0"/>
                </a:lnTo>
                <a:lnTo>
                  <a:pt x="0" y="3012426"/>
                </a:lnTo>
                <a:close/>
              </a:path>
            </a:pathLst>
          </a:custGeom>
          <a:solidFill>
            <a:srgbClr val="83BEF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bject 4"/>
          <p:cNvSpPr/>
          <p:nvPr/>
        </p:nvSpPr>
        <p:spPr>
          <a:xfrm>
            <a:off x="3674333" y="4706346"/>
            <a:ext cx="4847405" cy="2092289"/>
          </a:xfrm>
          <a:custGeom>
            <a:avLst/>
            <a:gdLst/>
            <a:ahLst/>
            <a:cxnLst/>
            <a:rect l="l" t="t" r="r" b="b"/>
            <a:pathLst>
              <a:path w="7562850" h="2926715">
                <a:moveTo>
                  <a:pt x="0" y="2926629"/>
                </a:moveTo>
                <a:lnTo>
                  <a:pt x="7562849" y="2926629"/>
                </a:lnTo>
                <a:lnTo>
                  <a:pt x="7562849" y="0"/>
                </a:lnTo>
                <a:lnTo>
                  <a:pt x="0" y="0"/>
                </a:lnTo>
                <a:lnTo>
                  <a:pt x="0" y="2926629"/>
                </a:lnTo>
                <a:close/>
              </a:path>
            </a:pathLst>
          </a:custGeom>
          <a:solidFill>
            <a:srgbClr val="04539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6"/>
          <p:cNvSpPr txBox="1"/>
          <p:nvPr/>
        </p:nvSpPr>
        <p:spPr>
          <a:xfrm>
            <a:off x="1749209" y="171431"/>
            <a:ext cx="810343" cy="151618"/>
          </a:xfrm>
          <a:prstGeom prst="rect">
            <a:avLst/>
          </a:prstGeom>
        </p:spPr>
        <p:txBody>
          <a:bodyPr vert="horz" wrap="square" lIns="0" tIns="8547" rIns="0" bIns="0" rtlCol="0">
            <a:spAutoFit/>
          </a:bodyPr>
          <a:lstStyle/>
          <a:p>
            <a:pPr marL="8139" marR="0" lvl="0" indent="0" algn="l" defTabSz="914400" rtl="0" eaLnBrk="1" fontAlgn="auto" latinLnBrk="0" hangingPunct="1">
              <a:lnSpc>
                <a:spcPct val="100000"/>
              </a:lnSpc>
              <a:spcBef>
                <a:spcPts val="67"/>
              </a:spcBef>
              <a:spcAft>
                <a:spcPts val="0"/>
              </a:spcAft>
              <a:buClrTx/>
              <a:buSzTx/>
              <a:buFontTx/>
              <a:buNone/>
              <a:tabLst>
                <a:tab pos="477785" algn="l"/>
              </a:tabLst>
              <a:defRPr/>
            </a:pPr>
            <a:r>
              <a:rPr kumimoji="0" sz="929" b="0" i="0" u="none" strike="noStrike" kern="1200" cap="none" spc="112" normalizeH="0" baseline="0" noProof="0" dirty="0">
                <a:ln>
                  <a:noFill/>
                </a:ln>
                <a:solidFill>
                  <a:srgbClr val="FFFFFF"/>
                </a:solidFill>
                <a:effectLst/>
                <a:uLnTx/>
                <a:uFillTx/>
                <a:latin typeface="Arial"/>
                <a:ea typeface="+mn-ea"/>
                <a:cs typeface="Arial"/>
              </a:rPr>
              <a:t>N</a:t>
            </a:r>
            <a:r>
              <a:rPr kumimoji="0" sz="929" b="0" i="0" u="none" strike="noStrike" kern="1200" cap="none" spc="-3" normalizeH="0" baseline="0" noProof="0" dirty="0">
                <a:ln>
                  <a:noFill/>
                </a:ln>
                <a:solidFill>
                  <a:srgbClr val="FFFFFF"/>
                </a:solidFill>
                <a:effectLst/>
                <a:uLnTx/>
                <a:uFillTx/>
                <a:latin typeface="Arial"/>
                <a:ea typeface="+mn-ea"/>
                <a:cs typeface="Arial"/>
              </a:rPr>
              <a:t> </a:t>
            </a:r>
            <a:r>
              <a:rPr kumimoji="0" sz="929" b="0" i="0" u="none" strike="noStrike" kern="1200" cap="none" spc="-16" normalizeH="0" baseline="0" noProof="0" dirty="0">
                <a:ln>
                  <a:noFill/>
                </a:ln>
                <a:solidFill>
                  <a:srgbClr val="FFFFFF"/>
                </a:solidFill>
                <a:effectLst/>
                <a:uLnTx/>
                <a:uFillTx/>
                <a:latin typeface="Arial"/>
                <a:ea typeface="+mn-ea"/>
                <a:cs typeface="Arial"/>
              </a:rPr>
              <a:t>S</a:t>
            </a:r>
            <a:r>
              <a:rPr kumimoji="0" sz="929" b="0" i="0" u="none" strike="noStrike" kern="1200" cap="none" spc="-3" normalizeH="0" baseline="0" noProof="0" dirty="0">
                <a:ln>
                  <a:noFill/>
                </a:ln>
                <a:solidFill>
                  <a:srgbClr val="FFFFFF"/>
                </a:solidFill>
                <a:effectLst/>
                <a:uLnTx/>
                <a:uFillTx/>
                <a:latin typeface="Arial"/>
                <a:ea typeface="+mn-ea"/>
                <a:cs typeface="Arial"/>
              </a:rPr>
              <a:t> </a:t>
            </a:r>
            <a:r>
              <a:rPr kumimoji="0" sz="929" b="0" i="0" u="none" strike="noStrike" kern="1200" cap="none" spc="128" normalizeH="0" baseline="0" noProof="0" dirty="0">
                <a:ln>
                  <a:noFill/>
                </a:ln>
                <a:solidFill>
                  <a:srgbClr val="FFFFFF"/>
                </a:solidFill>
                <a:effectLst/>
                <a:uLnTx/>
                <a:uFillTx/>
                <a:latin typeface="Arial"/>
                <a:ea typeface="+mn-ea"/>
                <a:cs typeface="Arial"/>
              </a:rPr>
              <a:t>W	</a:t>
            </a:r>
            <a:r>
              <a:rPr kumimoji="0" sz="929" b="0" i="0" u="none" strike="noStrike" kern="1200" cap="none" spc="38" normalizeH="0" baseline="0" noProof="0" dirty="0">
                <a:ln>
                  <a:noFill/>
                </a:ln>
                <a:solidFill>
                  <a:srgbClr val="FFFFFF"/>
                </a:solidFill>
                <a:effectLst/>
                <a:uLnTx/>
                <a:uFillTx/>
                <a:latin typeface="Arial"/>
                <a:ea typeface="+mn-ea"/>
                <a:cs typeface="Arial"/>
              </a:rPr>
              <a:t>P P</a:t>
            </a:r>
            <a:r>
              <a:rPr kumimoji="0" sz="929" b="0" i="0" u="none" strike="noStrike" kern="1200" cap="none" spc="-103" normalizeH="0" baseline="0" noProof="0" dirty="0">
                <a:ln>
                  <a:noFill/>
                </a:ln>
                <a:solidFill>
                  <a:srgbClr val="FFFFFF"/>
                </a:solidFill>
                <a:effectLst/>
                <a:uLnTx/>
                <a:uFillTx/>
                <a:latin typeface="Arial"/>
                <a:ea typeface="+mn-ea"/>
                <a:cs typeface="Arial"/>
              </a:rPr>
              <a:t> </a:t>
            </a:r>
            <a:r>
              <a:rPr kumimoji="0" sz="929" b="0" i="0" u="none" strike="noStrike" kern="1200" cap="none" spc="87" normalizeH="0" baseline="0" noProof="0" dirty="0">
                <a:ln>
                  <a:noFill/>
                </a:ln>
                <a:solidFill>
                  <a:srgbClr val="FFFFFF"/>
                </a:solidFill>
                <a:effectLst/>
                <a:uLnTx/>
                <a:uFillTx/>
                <a:latin typeface="Arial"/>
                <a:ea typeface="+mn-ea"/>
                <a:cs typeface="Arial"/>
              </a:rPr>
              <a:t>A</a:t>
            </a:r>
            <a:endParaRPr kumimoji="0" sz="929"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32" name="Group 31"/>
          <p:cNvGrpSpPr/>
          <p:nvPr/>
        </p:nvGrpSpPr>
        <p:grpSpPr>
          <a:xfrm>
            <a:off x="6911382" y="1431608"/>
            <a:ext cx="1204775" cy="610504"/>
            <a:chOff x="5050397" y="2233574"/>
            <a:chExt cx="1879672" cy="952500"/>
          </a:xfrm>
        </p:grpSpPr>
        <p:sp>
          <p:nvSpPr>
            <p:cNvPr id="7" name="object 7"/>
            <p:cNvSpPr/>
            <p:nvPr/>
          </p:nvSpPr>
          <p:spPr>
            <a:xfrm>
              <a:off x="5050397" y="2370186"/>
              <a:ext cx="671195" cy="679450"/>
            </a:xfrm>
            <a:custGeom>
              <a:avLst/>
              <a:gdLst/>
              <a:ahLst/>
              <a:cxnLst/>
              <a:rect l="l" t="t" r="r" b="b"/>
              <a:pathLst>
                <a:path w="671195" h="679450">
                  <a:moveTo>
                    <a:pt x="670621" y="678970"/>
                  </a:moveTo>
                  <a:lnTo>
                    <a:pt x="0" y="678970"/>
                  </a:lnTo>
                  <a:lnTo>
                    <a:pt x="3432" y="630809"/>
                  </a:lnTo>
                  <a:lnTo>
                    <a:pt x="13414" y="584765"/>
                  </a:lnTo>
                  <a:lnTo>
                    <a:pt x="29470" y="541313"/>
                  </a:lnTo>
                  <a:lnTo>
                    <a:pt x="51124" y="500927"/>
                  </a:lnTo>
                  <a:lnTo>
                    <a:pt x="77902" y="464084"/>
                  </a:lnTo>
                  <a:lnTo>
                    <a:pt x="109327" y="431259"/>
                  </a:lnTo>
                  <a:lnTo>
                    <a:pt x="144925" y="402927"/>
                  </a:lnTo>
                  <a:lnTo>
                    <a:pt x="184220" y="379564"/>
                  </a:lnTo>
                  <a:lnTo>
                    <a:pt x="226737" y="361644"/>
                  </a:lnTo>
                  <a:lnTo>
                    <a:pt x="272001" y="349644"/>
                  </a:lnTo>
                  <a:lnTo>
                    <a:pt x="233506" y="329627"/>
                  </a:lnTo>
                  <a:lnTo>
                    <a:pt x="201145" y="301323"/>
                  </a:lnTo>
                  <a:lnTo>
                    <a:pt x="176309" y="266116"/>
                  </a:lnTo>
                  <a:lnTo>
                    <a:pt x="160387" y="225390"/>
                  </a:lnTo>
                  <a:lnTo>
                    <a:pt x="154771" y="180530"/>
                  </a:lnTo>
                  <a:lnTo>
                    <a:pt x="161221" y="132532"/>
                  </a:lnTo>
                  <a:lnTo>
                    <a:pt x="179424" y="89405"/>
                  </a:lnTo>
                  <a:lnTo>
                    <a:pt x="207656" y="52869"/>
                  </a:lnTo>
                  <a:lnTo>
                    <a:pt x="244195" y="24643"/>
                  </a:lnTo>
                  <a:lnTo>
                    <a:pt x="287318" y="6447"/>
                  </a:lnTo>
                  <a:lnTo>
                    <a:pt x="335302" y="0"/>
                  </a:lnTo>
                  <a:lnTo>
                    <a:pt x="383303" y="6447"/>
                  </a:lnTo>
                  <a:lnTo>
                    <a:pt x="426438" y="24643"/>
                  </a:lnTo>
                  <a:lnTo>
                    <a:pt x="462984" y="52869"/>
                  </a:lnTo>
                  <a:lnTo>
                    <a:pt x="491220" y="89405"/>
                  </a:lnTo>
                  <a:lnTo>
                    <a:pt x="509424" y="132532"/>
                  </a:lnTo>
                  <a:lnTo>
                    <a:pt x="515875" y="180530"/>
                  </a:lnTo>
                  <a:lnTo>
                    <a:pt x="510254" y="225390"/>
                  </a:lnTo>
                  <a:lnTo>
                    <a:pt x="494325" y="266116"/>
                  </a:lnTo>
                  <a:lnTo>
                    <a:pt x="469482" y="301323"/>
                  </a:lnTo>
                  <a:lnTo>
                    <a:pt x="437123" y="329627"/>
                  </a:lnTo>
                  <a:lnTo>
                    <a:pt x="398645" y="349644"/>
                  </a:lnTo>
                  <a:lnTo>
                    <a:pt x="443896" y="361644"/>
                  </a:lnTo>
                  <a:lnTo>
                    <a:pt x="486412" y="379564"/>
                  </a:lnTo>
                  <a:lnTo>
                    <a:pt x="525705" y="402927"/>
                  </a:lnTo>
                  <a:lnTo>
                    <a:pt x="561301" y="431259"/>
                  </a:lnTo>
                  <a:lnTo>
                    <a:pt x="592725" y="464084"/>
                  </a:lnTo>
                  <a:lnTo>
                    <a:pt x="619500" y="500927"/>
                  </a:lnTo>
                  <a:lnTo>
                    <a:pt x="641153" y="541313"/>
                  </a:lnTo>
                  <a:lnTo>
                    <a:pt x="657207" y="584765"/>
                  </a:lnTo>
                  <a:lnTo>
                    <a:pt x="667188" y="630809"/>
                  </a:lnTo>
                  <a:lnTo>
                    <a:pt x="670621" y="67897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8"/>
            <p:cNvSpPr/>
            <p:nvPr/>
          </p:nvSpPr>
          <p:spPr>
            <a:xfrm>
              <a:off x="5519670" y="2233574"/>
              <a:ext cx="941069" cy="952500"/>
            </a:xfrm>
            <a:custGeom>
              <a:avLst/>
              <a:gdLst/>
              <a:ahLst/>
              <a:cxnLst/>
              <a:rect l="l" t="t" r="r" b="b"/>
              <a:pathLst>
                <a:path w="941070" h="952500">
                  <a:moveTo>
                    <a:pt x="940565" y="952194"/>
                  </a:moveTo>
                  <a:lnTo>
                    <a:pt x="0" y="952194"/>
                  </a:lnTo>
                  <a:lnTo>
                    <a:pt x="2472" y="903676"/>
                  </a:lnTo>
                  <a:lnTo>
                    <a:pt x="9729" y="856575"/>
                  </a:lnTo>
                  <a:lnTo>
                    <a:pt x="21527" y="811136"/>
                  </a:lnTo>
                  <a:lnTo>
                    <a:pt x="37622" y="767599"/>
                  </a:lnTo>
                  <a:lnTo>
                    <a:pt x="57772" y="726209"/>
                  </a:lnTo>
                  <a:lnTo>
                    <a:pt x="81734" y="687208"/>
                  </a:lnTo>
                  <a:lnTo>
                    <a:pt x="109264" y="650839"/>
                  </a:lnTo>
                  <a:lnTo>
                    <a:pt x="140119" y="617345"/>
                  </a:lnTo>
                  <a:lnTo>
                    <a:pt x="174056" y="586968"/>
                  </a:lnTo>
                  <a:lnTo>
                    <a:pt x="210832" y="559951"/>
                  </a:lnTo>
                  <a:lnTo>
                    <a:pt x="250204" y="536538"/>
                  </a:lnTo>
                  <a:lnTo>
                    <a:pt x="291929" y="516971"/>
                  </a:lnTo>
                  <a:lnTo>
                    <a:pt x="335764" y="501492"/>
                  </a:lnTo>
                  <a:lnTo>
                    <a:pt x="381465" y="490346"/>
                  </a:lnTo>
                  <a:lnTo>
                    <a:pt x="335949" y="467822"/>
                  </a:lnTo>
                  <a:lnTo>
                    <a:pt x="296173" y="436996"/>
                  </a:lnTo>
                  <a:lnTo>
                    <a:pt x="263266" y="398994"/>
                  </a:lnTo>
                  <a:lnTo>
                    <a:pt x="238361" y="354944"/>
                  </a:lnTo>
                  <a:lnTo>
                    <a:pt x="222588" y="305971"/>
                  </a:lnTo>
                  <a:lnTo>
                    <a:pt x="217079" y="253202"/>
                  </a:lnTo>
                  <a:lnTo>
                    <a:pt x="221158" y="207686"/>
                  </a:lnTo>
                  <a:lnTo>
                    <a:pt x="232919" y="164848"/>
                  </a:lnTo>
                  <a:lnTo>
                    <a:pt x="251647" y="125402"/>
                  </a:lnTo>
                  <a:lnTo>
                    <a:pt x="276626" y="90063"/>
                  </a:lnTo>
                  <a:lnTo>
                    <a:pt x="307143" y="59547"/>
                  </a:lnTo>
                  <a:lnTo>
                    <a:pt x="342482" y="34567"/>
                  </a:lnTo>
                  <a:lnTo>
                    <a:pt x="381928" y="15839"/>
                  </a:lnTo>
                  <a:lnTo>
                    <a:pt x="424766" y="4079"/>
                  </a:lnTo>
                  <a:lnTo>
                    <a:pt x="470282" y="0"/>
                  </a:lnTo>
                  <a:lnTo>
                    <a:pt x="515798" y="4079"/>
                  </a:lnTo>
                  <a:lnTo>
                    <a:pt x="558636" y="15839"/>
                  </a:lnTo>
                  <a:lnTo>
                    <a:pt x="598082" y="34567"/>
                  </a:lnTo>
                  <a:lnTo>
                    <a:pt x="633421" y="59547"/>
                  </a:lnTo>
                  <a:lnTo>
                    <a:pt x="663938" y="90063"/>
                  </a:lnTo>
                  <a:lnTo>
                    <a:pt x="688917" y="125402"/>
                  </a:lnTo>
                  <a:lnTo>
                    <a:pt x="707645" y="164848"/>
                  </a:lnTo>
                  <a:lnTo>
                    <a:pt x="719406" y="207686"/>
                  </a:lnTo>
                  <a:lnTo>
                    <a:pt x="723485" y="253202"/>
                  </a:lnTo>
                  <a:lnTo>
                    <a:pt x="717976" y="305971"/>
                  </a:lnTo>
                  <a:lnTo>
                    <a:pt x="702203" y="354944"/>
                  </a:lnTo>
                  <a:lnTo>
                    <a:pt x="677298" y="398994"/>
                  </a:lnTo>
                  <a:lnTo>
                    <a:pt x="644391" y="436996"/>
                  </a:lnTo>
                  <a:lnTo>
                    <a:pt x="604615" y="467822"/>
                  </a:lnTo>
                  <a:lnTo>
                    <a:pt x="559099" y="490346"/>
                  </a:lnTo>
                  <a:lnTo>
                    <a:pt x="604800" y="501492"/>
                  </a:lnTo>
                  <a:lnTo>
                    <a:pt x="648635" y="516971"/>
                  </a:lnTo>
                  <a:lnTo>
                    <a:pt x="690360" y="536538"/>
                  </a:lnTo>
                  <a:lnTo>
                    <a:pt x="729732" y="559951"/>
                  </a:lnTo>
                  <a:lnTo>
                    <a:pt x="766508" y="586968"/>
                  </a:lnTo>
                  <a:lnTo>
                    <a:pt x="800446" y="617345"/>
                  </a:lnTo>
                  <a:lnTo>
                    <a:pt x="831301" y="650839"/>
                  </a:lnTo>
                  <a:lnTo>
                    <a:pt x="858830" y="687208"/>
                  </a:lnTo>
                  <a:lnTo>
                    <a:pt x="882792" y="726209"/>
                  </a:lnTo>
                  <a:lnTo>
                    <a:pt x="902942" y="767599"/>
                  </a:lnTo>
                  <a:lnTo>
                    <a:pt x="919037" y="811136"/>
                  </a:lnTo>
                  <a:lnTo>
                    <a:pt x="930835" y="856575"/>
                  </a:lnTo>
                  <a:lnTo>
                    <a:pt x="938092" y="903676"/>
                  </a:lnTo>
                  <a:lnTo>
                    <a:pt x="940565" y="95219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6258874" y="2370186"/>
              <a:ext cx="671195" cy="679450"/>
            </a:xfrm>
            <a:custGeom>
              <a:avLst/>
              <a:gdLst/>
              <a:ahLst/>
              <a:cxnLst/>
              <a:rect l="l" t="t" r="r" b="b"/>
              <a:pathLst>
                <a:path w="671195" h="679450">
                  <a:moveTo>
                    <a:pt x="670621" y="678970"/>
                  </a:moveTo>
                  <a:lnTo>
                    <a:pt x="0" y="678970"/>
                  </a:lnTo>
                  <a:lnTo>
                    <a:pt x="3432" y="630809"/>
                  </a:lnTo>
                  <a:lnTo>
                    <a:pt x="13413" y="584765"/>
                  </a:lnTo>
                  <a:lnTo>
                    <a:pt x="29467" y="541313"/>
                  </a:lnTo>
                  <a:lnTo>
                    <a:pt x="51120" y="500927"/>
                  </a:lnTo>
                  <a:lnTo>
                    <a:pt x="77895" y="464084"/>
                  </a:lnTo>
                  <a:lnTo>
                    <a:pt x="109319" y="431259"/>
                  </a:lnTo>
                  <a:lnTo>
                    <a:pt x="144915" y="402927"/>
                  </a:lnTo>
                  <a:lnTo>
                    <a:pt x="184209" y="379564"/>
                  </a:lnTo>
                  <a:lnTo>
                    <a:pt x="226725" y="361644"/>
                  </a:lnTo>
                  <a:lnTo>
                    <a:pt x="271988" y="349644"/>
                  </a:lnTo>
                  <a:lnTo>
                    <a:pt x="233510" y="329627"/>
                  </a:lnTo>
                  <a:lnTo>
                    <a:pt x="201151" y="301323"/>
                  </a:lnTo>
                  <a:lnTo>
                    <a:pt x="176308" y="266116"/>
                  </a:lnTo>
                  <a:lnTo>
                    <a:pt x="160379" y="225390"/>
                  </a:lnTo>
                  <a:lnTo>
                    <a:pt x="154758" y="180530"/>
                  </a:lnTo>
                  <a:lnTo>
                    <a:pt x="161209" y="132532"/>
                  </a:lnTo>
                  <a:lnTo>
                    <a:pt x="179413" y="89405"/>
                  </a:lnTo>
                  <a:lnTo>
                    <a:pt x="207649" y="52869"/>
                  </a:lnTo>
                  <a:lnTo>
                    <a:pt x="244195" y="24643"/>
                  </a:lnTo>
                  <a:lnTo>
                    <a:pt x="287330" y="6447"/>
                  </a:lnTo>
                  <a:lnTo>
                    <a:pt x="335331" y="0"/>
                  </a:lnTo>
                  <a:lnTo>
                    <a:pt x="383315" y="6447"/>
                  </a:lnTo>
                  <a:lnTo>
                    <a:pt x="426438" y="24643"/>
                  </a:lnTo>
                  <a:lnTo>
                    <a:pt x="462976" y="52869"/>
                  </a:lnTo>
                  <a:lnTo>
                    <a:pt x="491209" y="89405"/>
                  </a:lnTo>
                  <a:lnTo>
                    <a:pt x="509412" y="132532"/>
                  </a:lnTo>
                  <a:lnTo>
                    <a:pt x="515862" y="180530"/>
                  </a:lnTo>
                  <a:lnTo>
                    <a:pt x="510246" y="225390"/>
                  </a:lnTo>
                  <a:lnTo>
                    <a:pt x="494324" y="266116"/>
                  </a:lnTo>
                  <a:lnTo>
                    <a:pt x="469488" y="301323"/>
                  </a:lnTo>
                  <a:lnTo>
                    <a:pt x="437127" y="329627"/>
                  </a:lnTo>
                  <a:lnTo>
                    <a:pt x="398632" y="349644"/>
                  </a:lnTo>
                  <a:lnTo>
                    <a:pt x="443896" y="361644"/>
                  </a:lnTo>
                  <a:lnTo>
                    <a:pt x="486412" y="379564"/>
                  </a:lnTo>
                  <a:lnTo>
                    <a:pt x="525705" y="402927"/>
                  </a:lnTo>
                  <a:lnTo>
                    <a:pt x="561301" y="431259"/>
                  </a:lnTo>
                  <a:lnTo>
                    <a:pt x="592725" y="464084"/>
                  </a:lnTo>
                  <a:lnTo>
                    <a:pt x="619500" y="500927"/>
                  </a:lnTo>
                  <a:lnTo>
                    <a:pt x="641153" y="541313"/>
                  </a:lnTo>
                  <a:lnTo>
                    <a:pt x="657207" y="584765"/>
                  </a:lnTo>
                  <a:lnTo>
                    <a:pt x="667188" y="630809"/>
                  </a:lnTo>
                  <a:lnTo>
                    <a:pt x="670621" y="67897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object 10"/>
          <p:cNvSpPr>
            <a:spLocks noChangeAspect="1"/>
          </p:cNvSpPr>
          <p:nvPr/>
        </p:nvSpPr>
        <p:spPr>
          <a:xfrm>
            <a:off x="3670262" y="2665360"/>
            <a:ext cx="4847405" cy="2027251"/>
          </a:xfrm>
          <a:custGeom>
            <a:avLst/>
            <a:gdLst/>
            <a:ahLst/>
            <a:cxnLst/>
            <a:rect l="l" t="t" r="r" b="b"/>
            <a:pathLst>
              <a:path w="7562850" h="2774315">
                <a:moveTo>
                  <a:pt x="0" y="2774102"/>
                </a:moveTo>
                <a:lnTo>
                  <a:pt x="7562850" y="2774102"/>
                </a:lnTo>
                <a:lnTo>
                  <a:pt x="7562850" y="0"/>
                </a:lnTo>
                <a:lnTo>
                  <a:pt x="0" y="0"/>
                </a:lnTo>
                <a:lnTo>
                  <a:pt x="0" y="2774102"/>
                </a:lnTo>
                <a:close/>
              </a:path>
            </a:pathLst>
          </a:custGeom>
          <a:solidFill>
            <a:srgbClr val="348E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oup 30"/>
          <p:cNvGrpSpPr/>
          <p:nvPr/>
        </p:nvGrpSpPr>
        <p:grpSpPr>
          <a:xfrm>
            <a:off x="7134651" y="3126830"/>
            <a:ext cx="937793" cy="875247"/>
            <a:chOff x="5398736" y="4878433"/>
            <a:chExt cx="1463131" cy="1365547"/>
          </a:xfrm>
        </p:grpSpPr>
        <p:sp>
          <p:nvSpPr>
            <p:cNvPr id="11" name="object 11"/>
            <p:cNvSpPr/>
            <p:nvPr/>
          </p:nvSpPr>
          <p:spPr>
            <a:xfrm>
              <a:off x="6414959" y="5231333"/>
              <a:ext cx="338455" cy="199390"/>
            </a:xfrm>
            <a:custGeom>
              <a:avLst/>
              <a:gdLst/>
              <a:ahLst/>
              <a:cxnLst/>
              <a:rect l="l" t="t" r="r" b="b"/>
              <a:pathLst>
                <a:path w="338454" h="199389">
                  <a:moveTo>
                    <a:pt x="235734" y="199053"/>
                  </a:moveTo>
                  <a:lnTo>
                    <a:pt x="200535" y="159025"/>
                  </a:lnTo>
                  <a:lnTo>
                    <a:pt x="156830" y="128286"/>
                  </a:lnTo>
                  <a:lnTo>
                    <a:pt x="106345" y="108571"/>
                  </a:lnTo>
                  <a:lnTo>
                    <a:pt x="50806" y="101613"/>
                  </a:lnTo>
                  <a:lnTo>
                    <a:pt x="31033" y="97625"/>
                  </a:lnTo>
                  <a:lnTo>
                    <a:pt x="14883" y="86745"/>
                  </a:lnTo>
                  <a:lnTo>
                    <a:pt x="3993" y="70596"/>
                  </a:lnTo>
                  <a:lnTo>
                    <a:pt x="0" y="50806"/>
                  </a:lnTo>
                  <a:lnTo>
                    <a:pt x="3993" y="31033"/>
                  </a:lnTo>
                  <a:lnTo>
                    <a:pt x="14883" y="14883"/>
                  </a:lnTo>
                  <a:lnTo>
                    <a:pt x="31033" y="3993"/>
                  </a:lnTo>
                  <a:lnTo>
                    <a:pt x="50806" y="0"/>
                  </a:lnTo>
                  <a:lnTo>
                    <a:pt x="102918" y="4162"/>
                  </a:lnTo>
                  <a:lnTo>
                    <a:pt x="152424" y="16214"/>
                  </a:lnTo>
                  <a:lnTo>
                    <a:pt x="198676" y="35507"/>
                  </a:lnTo>
                  <a:lnTo>
                    <a:pt x="241024" y="61391"/>
                  </a:lnTo>
                  <a:lnTo>
                    <a:pt x="278819" y="93215"/>
                  </a:lnTo>
                  <a:lnTo>
                    <a:pt x="311411" y="130330"/>
                  </a:lnTo>
                  <a:lnTo>
                    <a:pt x="337714" y="171403"/>
                  </a:lnTo>
                  <a:lnTo>
                    <a:pt x="323944" y="171403"/>
                  </a:lnTo>
                  <a:lnTo>
                    <a:pt x="299850" y="173274"/>
                  </a:lnTo>
                  <a:lnTo>
                    <a:pt x="276934" y="178697"/>
                  </a:lnTo>
                  <a:lnTo>
                    <a:pt x="255471" y="187385"/>
                  </a:lnTo>
                  <a:lnTo>
                    <a:pt x="235734" y="199053"/>
                  </a:lnTo>
                  <a:close/>
                </a:path>
                <a:path w="338454" h="199389">
                  <a:moveTo>
                    <a:pt x="338151" y="172085"/>
                  </a:moveTo>
                  <a:lnTo>
                    <a:pt x="333455" y="171684"/>
                  </a:lnTo>
                  <a:lnTo>
                    <a:pt x="328719" y="171403"/>
                  </a:lnTo>
                  <a:lnTo>
                    <a:pt x="337714" y="171403"/>
                  </a:lnTo>
                  <a:lnTo>
                    <a:pt x="338151" y="17208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bject 12"/>
            <p:cNvSpPr/>
            <p:nvPr/>
          </p:nvSpPr>
          <p:spPr>
            <a:xfrm>
              <a:off x="6414959" y="5684501"/>
              <a:ext cx="338455" cy="199390"/>
            </a:xfrm>
            <a:custGeom>
              <a:avLst/>
              <a:gdLst/>
              <a:ahLst/>
              <a:cxnLst/>
              <a:rect l="l" t="t" r="r" b="b"/>
              <a:pathLst>
                <a:path w="338454" h="199389">
                  <a:moveTo>
                    <a:pt x="50806" y="199013"/>
                  </a:moveTo>
                  <a:lnTo>
                    <a:pt x="31033" y="195026"/>
                  </a:lnTo>
                  <a:lnTo>
                    <a:pt x="14883" y="184150"/>
                  </a:lnTo>
                  <a:lnTo>
                    <a:pt x="3993" y="168013"/>
                  </a:lnTo>
                  <a:lnTo>
                    <a:pt x="0" y="148247"/>
                  </a:lnTo>
                  <a:lnTo>
                    <a:pt x="3993" y="128467"/>
                  </a:lnTo>
                  <a:lnTo>
                    <a:pt x="14883" y="112303"/>
                  </a:lnTo>
                  <a:lnTo>
                    <a:pt x="31033" y="101400"/>
                  </a:lnTo>
                  <a:lnTo>
                    <a:pt x="50806" y="97400"/>
                  </a:lnTo>
                  <a:lnTo>
                    <a:pt x="106344" y="90449"/>
                  </a:lnTo>
                  <a:lnTo>
                    <a:pt x="156830" y="70747"/>
                  </a:lnTo>
                  <a:lnTo>
                    <a:pt x="200535" y="40022"/>
                  </a:lnTo>
                  <a:lnTo>
                    <a:pt x="235734" y="0"/>
                  </a:lnTo>
                  <a:lnTo>
                    <a:pt x="255471" y="11668"/>
                  </a:lnTo>
                  <a:lnTo>
                    <a:pt x="276934" y="20356"/>
                  </a:lnTo>
                  <a:lnTo>
                    <a:pt x="299850" y="25779"/>
                  </a:lnTo>
                  <a:lnTo>
                    <a:pt x="323944" y="27650"/>
                  </a:lnTo>
                  <a:lnTo>
                    <a:pt x="337714" y="27650"/>
                  </a:lnTo>
                  <a:lnTo>
                    <a:pt x="311411" y="68721"/>
                  </a:lnTo>
                  <a:lnTo>
                    <a:pt x="278819" y="105830"/>
                  </a:lnTo>
                  <a:lnTo>
                    <a:pt x="241024" y="137646"/>
                  </a:lnTo>
                  <a:lnTo>
                    <a:pt x="198676" y="163521"/>
                  </a:lnTo>
                  <a:lnTo>
                    <a:pt x="152424" y="182807"/>
                  </a:lnTo>
                  <a:lnTo>
                    <a:pt x="102918" y="194854"/>
                  </a:lnTo>
                  <a:lnTo>
                    <a:pt x="50806" y="199013"/>
                  </a:lnTo>
                  <a:close/>
                </a:path>
                <a:path w="338454" h="199389">
                  <a:moveTo>
                    <a:pt x="337714" y="27650"/>
                  </a:moveTo>
                  <a:lnTo>
                    <a:pt x="328719" y="27650"/>
                  </a:lnTo>
                  <a:lnTo>
                    <a:pt x="333455" y="27410"/>
                  </a:lnTo>
                  <a:lnTo>
                    <a:pt x="338151" y="26968"/>
                  </a:lnTo>
                  <a:lnTo>
                    <a:pt x="337714" y="2765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13"/>
            <p:cNvSpPr/>
            <p:nvPr/>
          </p:nvSpPr>
          <p:spPr>
            <a:xfrm>
              <a:off x="6414959" y="5434480"/>
              <a:ext cx="446908" cy="24592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4"/>
            <p:cNvSpPr/>
            <p:nvPr/>
          </p:nvSpPr>
          <p:spPr>
            <a:xfrm>
              <a:off x="6257361" y="5797112"/>
              <a:ext cx="199390" cy="338455"/>
            </a:xfrm>
            <a:custGeom>
              <a:avLst/>
              <a:gdLst/>
              <a:ahLst/>
              <a:cxnLst/>
              <a:rect l="l" t="t" r="r" b="b"/>
              <a:pathLst>
                <a:path w="199389" h="338454">
                  <a:moveTo>
                    <a:pt x="26968" y="338151"/>
                  </a:moveTo>
                  <a:lnTo>
                    <a:pt x="27410" y="333455"/>
                  </a:lnTo>
                  <a:lnTo>
                    <a:pt x="27610" y="328720"/>
                  </a:lnTo>
                  <a:lnTo>
                    <a:pt x="27610" y="323944"/>
                  </a:lnTo>
                  <a:lnTo>
                    <a:pt x="25740" y="299850"/>
                  </a:lnTo>
                  <a:lnTo>
                    <a:pt x="20321" y="276934"/>
                  </a:lnTo>
                  <a:lnTo>
                    <a:pt x="11645" y="255471"/>
                  </a:lnTo>
                  <a:lnTo>
                    <a:pt x="0" y="235734"/>
                  </a:lnTo>
                  <a:lnTo>
                    <a:pt x="40022" y="200518"/>
                  </a:lnTo>
                  <a:lnTo>
                    <a:pt x="70747" y="156815"/>
                  </a:lnTo>
                  <a:lnTo>
                    <a:pt x="90449" y="106339"/>
                  </a:lnTo>
                  <a:lnTo>
                    <a:pt x="97400" y="50806"/>
                  </a:lnTo>
                  <a:lnTo>
                    <a:pt x="101394" y="31033"/>
                  </a:lnTo>
                  <a:lnTo>
                    <a:pt x="112288" y="14883"/>
                  </a:lnTo>
                  <a:lnTo>
                    <a:pt x="128450" y="3993"/>
                  </a:lnTo>
                  <a:lnTo>
                    <a:pt x="148247" y="0"/>
                  </a:lnTo>
                  <a:lnTo>
                    <a:pt x="168020" y="3993"/>
                  </a:lnTo>
                  <a:lnTo>
                    <a:pt x="184170" y="14883"/>
                  </a:lnTo>
                  <a:lnTo>
                    <a:pt x="195060" y="31033"/>
                  </a:lnTo>
                  <a:lnTo>
                    <a:pt x="199054" y="50806"/>
                  </a:lnTo>
                  <a:lnTo>
                    <a:pt x="194892" y="102916"/>
                  </a:lnTo>
                  <a:lnTo>
                    <a:pt x="182839" y="152417"/>
                  </a:lnTo>
                  <a:lnTo>
                    <a:pt x="163546" y="198663"/>
                  </a:lnTo>
                  <a:lnTo>
                    <a:pt x="137662" y="241007"/>
                  </a:lnTo>
                  <a:lnTo>
                    <a:pt x="105838" y="278801"/>
                  </a:lnTo>
                  <a:lnTo>
                    <a:pt x="68723" y="311398"/>
                  </a:lnTo>
                  <a:lnTo>
                    <a:pt x="26968" y="33815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5"/>
            <p:cNvSpPr/>
            <p:nvPr/>
          </p:nvSpPr>
          <p:spPr>
            <a:xfrm>
              <a:off x="5804193" y="5797111"/>
              <a:ext cx="199390" cy="338455"/>
            </a:xfrm>
            <a:custGeom>
              <a:avLst/>
              <a:gdLst/>
              <a:ahLst/>
              <a:cxnLst/>
              <a:rect l="l" t="t" r="r" b="b"/>
              <a:pathLst>
                <a:path w="199389" h="338454">
                  <a:moveTo>
                    <a:pt x="172085" y="338150"/>
                  </a:moveTo>
                  <a:lnTo>
                    <a:pt x="130330" y="311398"/>
                  </a:lnTo>
                  <a:lnTo>
                    <a:pt x="93215" y="278801"/>
                  </a:lnTo>
                  <a:lnTo>
                    <a:pt x="61391" y="241007"/>
                  </a:lnTo>
                  <a:lnTo>
                    <a:pt x="35507" y="198663"/>
                  </a:lnTo>
                  <a:lnTo>
                    <a:pt x="16214" y="152417"/>
                  </a:lnTo>
                  <a:lnTo>
                    <a:pt x="4162" y="102916"/>
                  </a:lnTo>
                  <a:lnTo>
                    <a:pt x="0" y="50806"/>
                  </a:lnTo>
                  <a:lnTo>
                    <a:pt x="3993" y="31033"/>
                  </a:lnTo>
                  <a:lnTo>
                    <a:pt x="14883" y="14883"/>
                  </a:lnTo>
                  <a:lnTo>
                    <a:pt x="31033" y="3993"/>
                  </a:lnTo>
                  <a:lnTo>
                    <a:pt x="50806" y="0"/>
                  </a:lnTo>
                  <a:lnTo>
                    <a:pt x="70580" y="3993"/>
                  </a:lnTo>
                  <a:lnTo>
                    <a:pt x="86729" y="14883"/>
                  </a:lnTo>
                  <a:lnTo>
                    <a:pt x="97620" y="31033"/>
                  </a:lnTo>
                  <a:lnTo>
                    <a:pt x="101613" y="50806"/>
                  </a:lnTo>
                  <a:lnTo>
                    <a:pt x="108571" y="106339"/>
                  </a:lnTo>
                  <a:lnTo>
                    <a:pt x="128286" y="156815"/>
                  </a:lnTo>
                  <a:lnTo>
                    <a:pt x="159025" y="200518"/>
                  </a:lnTo>
                  <a:lnTo>
                    <a:pt x="199053" y="235734"/>
                  </a:lnTo>
                  <a:lnTo>
                    <a:pt x="187385" y="255471"/>
                  </a:lnTo>
                  <a:lnTo>
                    <a:pt x="178697" y="276934"/>
                  </a:lnTo>
                  <a:lnTo>
                    <a:pt x="173274" y="299850"/>
                  </a:lnTo>
                  <a:lnTo>
                    <a:pt x="171403" y="323944"/>
                  </a:lnTo>
                  <a:lnTo>
                    <a:pt x="171403" y="328720"/>
                  </a:lnTo>
                  <a:lnTo>
                    <a:pt x="171643" y="333455"/>
                  </a:lnTo>
                  <a:lnTo>
                    <a:pt x="172085" y="33815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6"/>
            <p:cNvSpPr/>
            <p:nvPr/>
          </p:nvSpPr>
          <p:spPr>
            <a:xfrm>
              <a:off x="6007340" y="5797112"/>
              <a:ext cx="245887" cy="4468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7"/>
            <p:cNvSpPr/>
            <p:nvPr/>
          </p:nvSpPr>
          <p:spPr>
            <a:xfrm>
              <a:off x="5507482" y="5692046"/>
              <a:ext cx="338455" cy="199390"/>
            </a:xfrm>
            <a:custGeom>
              <a:avLst/>
              <a:gdLst/>
              <a:ahLst/>
              <a:cxnLst/>
              <a:rect l="l" t="t" r="r" b="b"/>
              <a:pathLst>
                <a:path w="338454" h="199389">
                  <a:moveTo>
                    <a:pt x="126755" y="27650"/>
                  </a:moveTo>
                  <a:lnTo>
                    <a:pt x="14218" y="27650"/>
                  </a:lnTo>
                  <a:lnTo>
                    <a:pt x="38310" y="25779"/>
                  </a:lnTo>
                  <a:lnTo>
                    <a:pt x="61228" y="20356"/>
                  </a:lnTo>
                  <a:lnTo>
                    <a:pt x="82695" y="11668"/>
                  </a:lnTo>
                  <a:lnTo>
                    <a:pt x="102432" y="0"/>
                  </a:lnTo>
                  <a:lnTo>
                    <a:pt x="126755" y="27650"/>
                  </a:lnTo>
                  <a:close/>
                </a:path>
                <a:path w="338454" h="199389">
                  <a:moveTo>
                    <a:pt x="287360" y="199054"/>
                  </a:moveTo>
                  <a:lnTo>
                    <a:pt x="235241" y="194891"/>
                  </a:lnTo>
                  <a:lnTo>
                    <a:pt x="185733" y="182839"/>
                  </a:lnTo>
                  <a:lnTo>
                    <a:pt x="139482" y="163546"/>
                  </a:lnTo>
                  <a:lnTo>
                    <a:pt x="97137" y="137662"/>
                  </a:lnTo>
                  <a:lnTo>
                    <a:pt x="59343" y="105838"/>
                  </a:lnTo>
                  <a:lnTo>
                    <a:pt x="26748" y="68723"/>
                  </a:lnTo>
                  <a:lnTo>
                    <a:pt x="0" y="26968"/>
                  </a:lnTo>
                  <a:lnTo>
                    <a:pt x="4703" y="27369"/>
                  </a:lnTo>
                  <a:lnTo>
                    <a:pt x="9422" y="27650"/>
                  </a:lnTo>
                  <a:lnTo>
                    <a:pt x="126755" y="27650"/>
                  </a:lnTo>
                  <a:lnTo>
                    <a:pt x="137643" y="40028"/>
                  </a:lnTo>
                  <a:lnTo>
                    <a:pt x="181347" y="70767"/>
                  </a:lnTo>
                  <a:lnTo>
                    <a:pt x="231825" y="90482"/>
                  </a:lnTo>
                  <a:lnTo>
                    <a:pt x="287360" y="97440"/>
                  </a:lnTo>
                  <a:lnTo>
                    <a:pt x="307133" y="101428"/>
                  </a:lnTo>
                  <a:lnTo>
                    <a:pt x="323283" y="112308"/>
                  </a:lnTo>
                  <a:lnTo>
                    <a:pt x="334173" y="128457"/>
                  </a:lnTo>
                  <a:lnTo>
                    <a:pt x="338166" y="148247"/>
                  </a:lnTo>
                  <a:lnTo>
                    <a:pt x="334173" y="168020"/>
                  </a:lnTo>
                  <a:lnTo>
                    <a:pt x="323283" y="184170"/>
                  </a:lnTo>
                  <a:lnTo>
                    <a:pt x="307133" y="195060"/>
                  </a:lnTo>
                  <a:lnTo>
                    <a:pt x="287360" y="19905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8"/>
            <p:cNvSpPr/>
            <p:nvPr/>
          </p:nvSpPr>
          <p:spPr>
            <a:xfrm>
              <a:off x="5507482" y="5238918"/>
              <a:ext cx="338455" cy="199390"/>
            </a:xfrm>
            <a:custGeom>
              <a:avLst/>
              <a:gdLst/>
              <a:ahLst/>
              <a:cxnLst/>
              <a:rect l="l" t="t" r="r" b="b"/>
              <a:pathLst>
                <a:path w="338454" h="199389">
                  <a:moveTo>
                    <a:pt x="0" y="172045"/>
                  </a:moveTo>
                  <a:lnTo>
                    <a:pt x="26748" y="130292"/>
                  </a:lnTo>
                  <a:lnTo>
                    <a:pt x="59343" y="93183"/>
                  </a:lnTo>
                  <a:lnTo>
                    <a:pt x="97137" y="61367"/>
                  </a:lnTo>
                  <a:lnTo>
                    <a:pt x="139482" y="35492"/>
                  </a:lnTo>
                  <a:lnTo>
                    <a:pt x="185733" y="16206"/>
                  </a:lnTo>
                  <a:lnTo>
                    <a:pt x="235241" y="4159"/>
                  </a:lnTo>
                  <a:lnTo>
                    <a:pt x="287360" y="0"/>
                  </a:lnTo>
                  <a:lnTo>
                    <a:pt x="307133" y="3987"/>
                  </a:lnTo>
                  <a:lnTo>
                    <a:pt x="323283" y="14863"/>
                  </a:lnTo>
                  <a:lnTo>
                    <a:pt x="334173" y="30999"/>
                  </a:lnTo>
                  <a:lnTo>
                    <a:pt x="338167" y="50766"/>
                  </a:lnTo>
                  <a:lnTo>
                    <a:pt x="334173" y="70546"/>
                  </a:lnTo>
                  <a:lnTo>
                    <a:pt x="323283" y="86709"/>
                  </a:lnTo>
                  <a:lnTo>
                    <a:pt x="307133" y="97613"/>
                  </a:lnTo>
                  <a:lnTo>
                    <a:pt x="287360" y="101613"/>
                  </a:lnTo>
                  <a:lnTo>
                    <a:pt x="231825" y="108564"/>
                  </a:lnTo>
                  <a:lnTo>
                    <a:pt x="181347" y="128266"/>
                  </a:lnTo>
                  <a:lnTo>
                    <a:pt x="137643" y="158991"/>
                  </a:lnTo>
                  <a:lnTo>
                    <a:pt x="126759" y="171363"/>
                  </a:lnTo>
                  <a:lnTo>
                    <a:pt x="9422" y="171363"/>
                  </a:lnTo>
                  <a:lnTo>
                    <a:pt x="4703" y="171603"/>
                  </a:lnTo>
                  <a:lnTo>
                    <a:pt x="0" y="172045"/>
                  </a:lnTo>
                  <a:close/>
                </a:path>
                <a:path w="338454" h="199389">
                  <a:moveTo>
                    <a:pt x="102432" y="199013"/>
                  </a:moveTo>
                  <a:lnTo>
                    <a:pt x="82695" y="187345"/>
                  </a:lnTo>
                  <a:lnTo>
                    <a:pt x="61228" y="178656"/>
                  </a:lnTo>
                  <a:lnTo>
                    <a:pt x="38310" y="173234"/>
                  </a:lnTo>
                  <a:lnTo>
                    <a:pt x="14218" y="171363"/>
                  </a:lnTo>
                  <a:lnTo>
                    <a:pt x="126759" y="171363"/>
                  </a:lnTo>
                  <a:lnTo>
                    <a:pt x="102432" y="199013"/>
                  </a:lnTo>
                  <a:close/>
                </a:path>
                <a:path w="338454" h="199389">
                  <a:moveTo>
                    <a:pt x="0" y="172045"/>
                  </a:move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19"/>
            <p:cNvSpPr/>
            <p:nvPr/>
          </p:nvSpPr>
          <p:spPr>
            <a:xfrm>
              <a:off x="5398736" y="5442025"/>
              <a:ext cx="446912" cy="24592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20"/>
            <p:cNvSpPr/>
            <p:nvPr/>
          </p:nvSpPr>
          <p:spPr>
            <a:xfrm>
              <a:off x="5804193" y="4987178"/>
              <a:ext cx="199390" cy="338455"/>
            </a:xfrm>
            <a:custGeom>
              <a:avLst/>
              <a:gdLst/>
              <a:ahLst/>
              <a:cxnLst/>
              <a:rect l="l" t="t" r="r" b="b"/>
              <a:pathLst>
                <a:path w="199389" h="338454">
                  <a:moveTo>
                    <a:pt x="50806" y="338142"/>
                  </a:moveTo>
                  <a:lnTo>
                    <a:pt x="31033" y="334154"/>
                  </a:lnTo>
                  <a:lnTo>
                    <a:pt x="14883" y="323274"/>
                  </a:lnTo>
                  <a:lnTo>
                    <a:pt x="3993" y="307126"/>
                  </a:lnTo>
                  <a:lnTo>
                    <a:pt x="0" y="287336"/>
                  </a:lnTo>
                  <a:lnTo>
                    <a:pt x="4162" y="235226"/>
                  </a:lnTo>
                  <a:lnTo>
                    <a:pt x="16214" y="185724"/>
                  </a:lnTo>
                  <a:lnTo>
                    <a:pt x="35507" y="139478"/>
                  </a:lnTo>
                  <a:lnTo>
                    <a:pt x="61391" y="97135"/>
                  </a:lnTo>
                  <a:lnTo>
                    <a:pt x="93215" y="59342"/>
                  </a:lnTo>
                  <a:lnTo>
                    <a:pt x="130330" y="26748"/>
                  </a:lnTo>
                  <a:lnTo>
                    <a:pt x="172085" y="0"/>
                  </a:lnTo>
                  <a:lnTo>
                    <a:pt x="171643" y="4687"/>
                  </a:lnTo>
                  <a:lnTo>
                    <a:pt x="171403" y="9406"/>
                  </a:lnTo>
                  <a:lnTo>
                    <a:pt x="171403" y="14218"/>
                  </a:lnTo>
                  <a:lnTo>
                    <a:pt x="173279" y="38310"/>
                  </a:lnTo>
                  <a:lnTo>
                    <a:pt x="178712" y="61228"/>
                  </a:lnTo>
                  <a:lnTo>
                    <a:pt x="187402" y="82690"/>
                  </a:lnTo>
                  <a:lnTo>
                    <a:pt x="199053" y="102416"/>
                  </a:lnTo>
                  <a:lnTo>
                    <a:pt x="159025" y="137633"/>
                  </a:lnTo>
                  <a:lnTo>
                    <a:pt x="128286" y="181343"/>
                  </a:lnTo>
                  <a:lnTo>
                    <a:pt x="108571" y="231820"/>
                  </a:lnTo>
                  <a:lnTo>
                    <a:pt x="101613" y="287336"/>
                  </a:lnTo>
                  <a:lnTo>
                    <a:pt x="97625" y="307126"/>
                  </a:lnTo>
                  <a:lnTo>
                    <a:pt x="86745" y="323274"/>
                  </a:lnTo>
                  <a:lnTo>
                    <a:pt x="70596" y="334154"/>
                  </a:lnTo>
                  <a:lnTo>
                    <a:pt x="50806" y="33814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21"/>
            <p:cNvSpPr/>
            <p:nvPr/>
          </p:nvSpPr>
          <p:spPr>
            <a:xfrm>
              <a:off x="6257401" y="4987178"/>
              <a:ext cx="199390" cy="338455"/>
            </a:xfrm>
            <a:custGeom>
              <a:avLst/>
              <a:gdLst/>
              <a:ahLst/>
              <a:cxnLst/>
              <a:rect l="l" t="t" r="r" b="b"/>
              <a:pathLst>
                <a:path w="199389" h="338454">
                  <a:moveTo>
                    <a:pt x="148206" y="338142"/>
                  </a:moveTo>
                  <a:lnTo>
                    <a:pt x="112248" y="323274"/>
                  </a:lnTo>
                  <a:lnTo>
                    <a:pt x="97359" y="287335"/>
                  </a:lnTo>
                  <a:lnTo>
                    <a:pt x="90409" y="231820"/>
                  </a:lnTo>
                  <a:lnTo>
                    <a:pt x="70712" y="181343"/>
                  </a:lnTo>
                  <a:lnTo>
                    <a:pt x="39998" y="137633"/>
                  </a:lnTo>
                  <a:lnTo>
                    <a:pt x="0" y="102416"/>
                  </a:lnTo>
                  <a:lnTo>
                    <a:pt x="11638" y="82690"/>
                  </a:lnTo>
                  <a:lnTo>
                    <a:pt x="20301" y="61228"/>
                  </a:lnTo>
                  <a:lnTo>
                    <a:pt x="25706" y="38310"/>
                  </a:lnTo>
                  <a:lnTo>
                    <a:pt x="27570" y="14218"/>
                  </a:lnTo>
                  <a:lnTo>
                    <a:pt x="27570" y="9406"/>
                  </a:lnTo>
                  <a:lnTo>
                    <a:pt x="27369" y="4687"/>
                  </a:lnTo>
                  <a:lnTo>
                    <a:pt x="26928" y="0"/>
                  </a:lnTo>
                  <a:lnTo>
                    <a:pt x="68683" y="26748"/>
                  </a:lnTo>
                  <a:lnTo>
                    <a:pt x="105798" y="59342"/>
                  </a:lnTo>
                  <a:lnTo>
                    <a:pt x="137622" y="97135"/>
                  </a:lnTo>
                  <a:lnTo>
                    <a:pt x="163505" y="139478"/>
                  </a:lnTo>
                  <a:lnTo>
                    <a:pt x="182799" y="185724"/>
                  </a:lnTo>
                  <a:lnTo>
                    <a:pt x="194851" y="235226"/>
                  </a:lnTo>
                  <a:lnTo>
                    <a:pt x="199013" y="287335"/>
                  </a:lnTo>
                  <a:lnTo>
                    <a:pt x="195020" y="307126"/>
                  </a:lnTo>
                  <a:lnTo>
                    <a:pt x="184129" y="323274"/>
                  </a:lnTo>
                  <a:lnTo>
                    <a:pt x="167980" y="334154"/>
                  </a:lnTo>
                  <a:lnTo>
                    <a:pt x="148206" y="33814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22"/>
            <p:cNvSpPr/>
            <p:nvPr/>
          </p:nvSpPr>
          <p:spPr>
            <a:xfrm>
              <a:off x="6007340" y="4878433"/>
              <a:ext cx="245927" cy="446888"/>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p:cNvGrpSpPr/>
          <p:nvPr/>
        </p:nvGrpSpPr>
        <p:grpSpPr>
          <a:xfrm>
            <a:off x="7142190" y="4918192"/>
            <a:ext cx="868137" cy="916571"/>
            <a:chOff x="5410499" y="7673291"/>
            <a:chExt cx="1354455" cy="1430020"/>
          </a:xfrm>
        </p:grpSpPr>
        <p:sp>
          <p:nvSpPr>
            <p:cNvPr id="23" name="object 23"/>
            <p:cNvSpPr/>
            <p:nvPr/>
          </p:nvSpPr>
          <p:spPr>
            <a:xfrm>
              <a:off x="5410499" y="7673291"/>
              <a:ext cx="1354455" cy="1430020"/>
            </a:xfrm>
            <a:custGeom>
              <a:avLst/>
              <a:gdLst/>
              <a:ahLst/>
              <a:cxnLst/>
              <a:rect l="l" t="t" r="r" b="b"/>
              <a:pathLst>
                <a:path w="1354454" h="1430020">
                  <a:moveTo>
                    <a:pt x="900074" y="909740"/>
                  </a:moveTo>
                  <a:lnTo>
                    <a:pt x="947665" y="907231"/>
                  </a:lnTo>
                  <a:lnTo>
                    <a:pt x="994406" y="899810"/>
                  </a:lnTo>
                  <a:lnTo>
                    <a:pt x="1039927" y="887640"/>
                  </a:lnTo>
                  <a:lnTo>
                    <a:pt x="1083862" y="870883"/>
                  </a:lnTo>
                  <a:lnTo>
                    <a:pt x="1125842" y="849702"/>
                  </a:lnTo>
                  <a:lnTo>
                    <a:pt x="1165500" y="824258"/>
                  </a:lnTo>
                  <a:lnTo>
                    <a:pt x="1202466" y="794713"/>
                  </a:lnTo>
                  <a:lnTo>
                    <a:pt x="1236374" y="761230"/>
                  </a:lnTo>
                  <a:lnTo>
                    <a:pt x="1265913" y="725329"/>
                  </a:lnTo>
                  <a:lnTo>
                    <a:pt x="1291194" y="687340"/>
                  </a:lnTo>
                  <a:lnTo>
                    <a:pt x="1312233" y="647591"/>
                  </a:lnTo>
                  <a:lnTo>
                    <a:pt x="1329044" y="606406"/>
                  </a:lnTo>
                  <a:lnTo>
                    <a:pt x="1341644" y="564110"/>
                  </a:lnTo>
                  <a:lnTo>
                    <a:pt x="1350046" y="521030"/>
                  </a:lnTo>
                  <a:lnTo>
                    <a:pt x="1354266" y="477491"/>
                  </a:lnTo>
                  <a:lnTo>
                    <a:pt x="1354320" y="433818"/>
                  </a:lnTo>
                  <a:lnTo>
                    <a:pt x="1350221" y="390336"/>
                  </a:lnTo>
                  <a:lnTo>
                    <a:pt x="1341986" y="347373"/>
                  </a:lnTo>
                  <a:lnTo>
                    <a:pt x="1329630" y="305252"/>
                  </a:lnTo>
                  <a:lnTo>
                    <a:pt x="1313166" y="264299"/>
                  </a:lnTo>
                  <a:lnTo>
                    <a:pt x="1292612" y="224841"/>
                  </a:lnTo>
                  <a:lnTo>
                    <a:pt x="1267980" y="187202"/>
                  </a:lnTo>
                  <a:lnTo>
                    <a:pt x="1239288" y="151708"/>
                  </a:lnTo>
                  <a:lnTo>
                    <a:pt x="1206549" y="118685"/>
                  </a:lnTo>
                  <a:lnTo>
                    <a:pt x="1169111" y="88016"/>
                  </a:lnTo>
                  <a:lnTo>
                    <a:pt x="1128981" y="61691"/>
                  </a:lnTo>
                  <a:lnTo>
                    <a:pt x="1086512" y="39846"/>
                  </a:lnTo>
                  <a:lnTo>
                    <a:pt x="1042057" y="22618"/>
                  </a:lnTo>
                  <a:lnTo>
                    <a:pt x="995969" y="10143"/>
                  </a:lnTo>
                  <a:lnTo>
                    <a:pt x="948600" y="2558"/>
                  </a:lnTo>
                  <a:lnTo>
                    <a:pt x="900305" y="0"/>
                  </a:lnTo>
                  <a:lnTo>
                    <a:pt x="852713" y="2511"/>
                  </a:lnTo>
                  <a:lnTo>
                    <a:pt x="805973" y="9935"/>
                  </a:lnTo>
                  <a:lnTo>
                    <a:pt x="760451" y="22110"/>
                  </a:lnTo>
                  <a:lnTo>
                    <a:pt x="716516" y="38871"/>
                  </a:lnTo>
                  <a:lnTo>
                    <a:pt x="674536" y="60055"/>
                  </a:lnTo>
                  <a:lnTo>
                    <a:pt x="634879" y="85498"/>
                  </a:lnTo>
                  <a:lnTo>
                    <a:pt x="619033" y="98161"/>
                  </a:lnTo>
                  <a:lnTo>
                    <a:pt x="900305" y="98161"/>
                  </a:lnTo>
                  <a:lnTo>
                    <a:pt x="953137" y="102082"/>
                  </a:lnTo>
                  <a:lnTo>
                    <a:pt x="1004317" y="113649"/>
                  </a:lnTo>
                  <a:lnTo>
                    <a:pt x="1053100" y="132563"/>
                  </a:lnTo>
                  <a:lnTo>
                    <a:pt x="1098737" y="158529"/>
                  </a:lnTo>
                  <a:lnTo>
                    <a:pt x="1140481" y="191249"/>
                  </a:lnTo>
                  <a:lnTo>
                    <a:pt x="1173997" y="226210"/>
                  </a:lnTo>
                  <a:lnTo>
                    <a:pt x="1201868" y="264466"/>
                  </a:lnTo>
                  <a:lnTo>
                    <a:pt x="1224064" y="305414"/>
                  </a:lnTo>
                  <a:lnTo>
                    <a:pt x="1240557" y="348447"/>
                  </a:lnTo>
                  <a:lnTo>
                    <a:pt x="1251319" y="392960"/>
                  </a:lnTo>
                  <a:lnTo>
                    <a:pt x="1256322" y="438348"/>
                  </a:lnTo>
                  <a:lnTo>
                    <a:pt x="1255538" y="484006"/>
                  </a:lnTo>
                  <a:lnTo>
                    <a:pt x="1248937" y="529329"/>
                  </a:lnTo>
                  <a:lnTo>
                    <a:pt x="1236492" y="573711"/>
                  </a:lnTo>
                  <a:lnTo>
                    <a:pt x="1218175" y="616547"/>
                  </a:lnTo>
                  <a:lnTo>
                    <a:pt x="1193958" y="657232"/>
                  </a:lnTo>
                  <a:lnTo>
                    <a:pt x="1163811" y="695161"/>
                  </a:lnTo>
                  <a:lnTo>
                    <a:pt x="1127823" y="729474"/>
                  </a:lnTo>
                  <a:lnTo>
                    <a:pt x="1087731" y="758226"/>
                  </a:lnTo>
                  <a:lnTo>
                    <a:pt x="1044222" y="781115"/>
                  </a:lnTo>
                  <a:lnTo>
                    <a:pt x="997985" y="797838"/>
                  </a:lnTo>
                  <a:lnTo>
                    <a:pt x="949706" y="808093"/>
                  </a:lnTo>
                  <a:lnTo>
                    <a:pt x="900074" y="811579"/>
                  </a:lnTo>
                  <a:lnTo>
                    <a:pt x="425134" y="811579"/>
                  </a:lnTo>
                  <a:lnTo>
                    <a:pt x="400966" y="838099"/>
                  </a:lnTo>
                  <a:lnTo>
                    <a:pt x="655247" y="838099"/>
                  </a:lnTo>
                  <a:lnTo>
                    <a:pt x="700381" y="863545"/>
                  </a:lnTo>
                  <a:lnTo>
                    <a:pt x="747749" y="883507"/>
                  </a:lnTo>
                  <a:lnTo>
                    <a:pt x="797110" y="897970"/>
                  </a:lnTo>
                  <a:lnTo>
                    <a:pt x="848029" y="906770"/>
                  </a:lnTo>
                  <a:lnTo>
                    <a:pt x="900074" y="909740"/>
                  </a:lnTo>
                  <a:close/>
                </a:path>
                <a:path w="1354454" h="1430020">
                  <a:moveTo>
                    <a:pt x="425134" y="811579"/>
                  </a:moveTo>
                  <a:lnTo>
                    <a:pt x="900074" y="811579"/>
                  </a:lnTo>
                  <a:lnTo>
                    <a:pt x="847239" y="807661"/>
                  </a:lnTo>
                  <a:lnTo>
                    <a:pt x="796051" y="796102"/>
                  </a:lnTo>
                  <a:lnTo>
                    <a:pt x="747263" y="777193"/>
                  </a:lnTo>
                  <a:lnTo>
                    <a:pt x="701628" y="751225"/>
                  </a:lnTo>
                  <a:lnTo>
                    <a:pt x="659898" y="718491"/>
                  </a:lnTo>
                  <a:lnTo>
                    <a:pt x="627161" y="684523"/>
                  </a:lnTo>
                  <a:lnTo>
                    <a:pt x="599503" y="647069"/>
                  </a:lnTo>
                  <a:lnTo>
                    <a:pt x="577135" y="606580"/>
                  </a:lnTo>
                  <a:lnTo>
                    <a:pt x="560265" y="563509"/>
                  </a:lnTo>
                  <a:lnTo>
                    <a:pt x="549105" y="518310"/>
                  </a:lnTo>
                  <a:lnTo>
                    <a:pt x="543865" y="471435"/>
                  </a:lnTo>
                  <a:lnTo>
                    <a:pt x="544750" y="424248"/>
                  </a:lnTo>
                  <a:lnTo>
                    <a:pt x="551678" y="378196"/>
                  </a:lnTo>
                  <a:lnTo>
                    <a:pt x="564485" y="333744"/>
                  </a:lnTo>
                  <a:lnTo>
                    <a:pt x="583005" y="291354"/>
                  </a:lnTo>
                  <a:lnTo>
                    <a:pt x="607075" y="251491"/>
                  </a:lnTo>
                  <a:lnTo>
                    <a:pt x="636530" y="214617"/>
                  </a:lnTo>
                  <a:lnTo>
                    <a:pt x="672534" y="180301"/>
                  </a:lnTo>
                  <a:lnTo>
                    <a:pt x="712637" y="151542"/>
                  </a:lnTo>
                  <a:lnTo>
                    <a:pt x="756152" y="128644"/>
                  </a:lnTo>
                  <a:lnTo>
                    <a:pt x="802393" y="111912"/>
                  </a:lnTo>
                  <a:lnTo>
                    <a:pt x="850672" y="101649"/>
                  </a:lnTo>
                  <a:lnTo>
                    <a:pt x="900305" y="98161"/>
                  </a:lnTo>
                  <a:lnTo>
                    <a:pt x="619033" y="98161"/>
                  </a:lnTo>
                  <a:lnTo>
                    <a:pt x="564004" y="148510"/>
                  </a:lnTo>
                  <a:lnTo>
                    <a:pt x="531398" y="188547"/>
                  </a:lnTo>
                  <a:lnTo>
                    <a:pt x="503808" y="231454"/>
                  </a:lnTo>
                  <a:lnTo>
                    <a:pt x="481368" y="276857"/>
                  </a:lnTo>
                  <a:lnTo>
                    <a:pt x="464214" y="324384"/>
                  </a:lnTo>
                  <a:lnTo>
                    <a:pt x="452481" y="373660"/>
                  </a:lnTo>
                  <a:lnTo>
                    <a:pt x="446312" y="424248"/>
                  </a:lnTo>
                  <a:lnTo>
                    <a:pt x="445819" y="475970"/>
                  </a:lnTo>
                  <a:lnTo>
                    <a:pt x="450412" y="523038"/>
                  </a:lnTo>
                  <a:lnTo>
                    <a:pt x="459686" y="568858"/>
                  </a:lnTo>
                  <a:lnTo>
                    <a:pt x="473511" y="613152"/>
                  </a:lnTo>
                  <a:lnTo>
                    <a:pt x="491755" y="655647"/>
                  </a:lnTo>
                  <a:lnTo>
                    <a:pt x="514289" y="696066"/>
                  </a:lnTo>
                  <a:lnTo>
                    <a:pt x="540982" y="734134"/>
                  </a:lnTo>
                  <a:lnTo>
                    <a:pt x="541136" y="734288"/>
                  </a:lnTo>
                  <a:lnTo>
                    <a:pt x="533257" y="736824"/>
                  </a:lnTo>
                  <a:lnTo>
                    <a:pt x="525839" y="741167"/>
                  </a:lnTo>
                  <a:lnTo>
                    <a:pt x="491902" y="778410"/>
                  </a:lnTo>
                  <a:lnTo>
                    <a:pt x="465497" y="778410"/>
                  </a:lnTo>
                  <a:lnTo>
                    <a:pt x="453149" y="783750"/>
                  </a:lnTo>
                  <a:lnTo>
                    <a:pt x="442437" y="792592"/>
                  </a:lnTo>
                  <a:lnTo>
                    <a:pt x="425134" y="811579"/>
                  </a:lnTo>
                  <a:close/>
                </a:path>
                <a:path w="1354454" h="1430020">
                  <a:moveTo>
                    <a:pt x="465497" y="778410"/>
                  </a:moveTo>
                  <a:lnTo>
                    <a:pt x="491902" y="778410"/>
                  </a:lnTo>
                  <a:lnTo>
                    <a:pt x="478681" y="776616"/>
                  </a:lnTo>
                  <a:lnTo>
                    <a:pt x="465497" y="778410"/>
                  </a:lnTo>
                  <a:close/>
                </a:path>
                <a:path w="1354454" h="1430020">
                  <a:moveTo>
                    <a:pt x="142586" y="1429392"/>
                  </a:moveTo>
                  <a:lnTo>
                    <a:pt x="606282" y="941948"/>
                  </a:lnTo>
                  <a:lnTo>
                    <a:pt x="618827" y="904358"/>
                  </a:lnTo>
                  <a:lnTo>
                    <a:pt x="615814" y="891369"/>
                  </a:lnTo>
                  <a:lnTo>
                    <a:pt x="649828" y="854049"/>
                  </a:lnTo>
                  <a:lnTo>
                    <a:pt x="653479" y="846247"/>
                  </a:lnTo>
                  <a:lnTo>
                    <a:pt x="655247" y="838099"/>
                  </a:lnTo>
                  <a:lnTo>
                    <a:pt x="400966" y="838099"/>
                  </a:lnTo>
                  <a:lnTo>
                    <a:pt x="14349" y="1262337"/>
                  </a:lnTo>
                  <a:lnTo>
                    <a:pt x="82115" y="1262337"/>
                  </a:lnTo>
                  <a:lnTo>
                    <a:pt x="169745" y="1342242"/>
                  </a:lnTo>
                  <a:lnTo>
                    <a:pt x="143571" y="1370952"/>
                  </a:lnTo>
                  <a:lnTo>
                    <a:pt x="57058" y="1370952"/>
                  </a:lnTo>
                  <a:lnTo>
                    <a:pt x="107250" y="1416689"/>
                  </a:lnTo>
                  <a:lnTo>
                    <a:pt x="123944" y="1426665"/>
                  </a:lnTo>
                  <a:lnTo>
                    <a:pt x="142586" y="1429392"/>
                  </a:lnTo>
                  <a:close/>
                </a:path>
                <a:path w="1354454" h="1430020">
                  <a:moveTo>
                    <a:pt x="57058" y="1370952"/>
                  </a:moveTo>
                  <a:lnTo>
                    <a:pt x="143571" y="1370952"/>
                  </a:lnTo>
                  <a:lnTo>
                    <a:pt x="55941" y="1291086"/>
                  </a:lnTo>
                  <a:lnTo>
                    <a:pt x="82115" y="1262337"/>
                  </a:lnTo>
                  <a:lnTo>
                    <a:pt x="14349" y="1262337"/>
                  </a:lnTo>
                  <a:lnTo>
                    <a:pt x="12702" y="1264143"/>
                  </a:lnTo>
                  <a:lnTo>
                    <a:pt x="2715" y="1280830"/>
                  </a:lnTo>
                  <a:lnTo>
                    <a:pt x="0" y="1299455"/>
                  </a:lnTo>
                  <a:lnTo>
                    <a:pt x="4433" y="1317748"/>
                  </a:lnTo>
                  <a:lnTo>
                    <a:pt x="15892" y="1333440"/>
                  </a:lnTo>
                  <a:lnTo>
                    <a:pt x="57058" y="137095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object 24"/>
            <p:cNvSpPr/>
            <p:nvPr/>
          </p:nvSpPr>
          <p:spPr>
            <a:xfrm>
              <a:off x="6185331" y="8154027"/>
              <a:ext cx="215498" cy="23494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bject 25"/>
            <p:cNvSpPr/>
            <p:nvPr/>
          </p:nvSpPr>
          <p:spPr>
            <a:xfrm>
              <a:off x="6147612" y="8092168"/>
              <a:ext cx="293370" cy="203200"/>
            </a:xfrm>
            <a:custGeom>
              <a:avLst/>
              <a:gdLst/>
              <a:ahLst/>
              <a:cxnLst/>
              <a:rect l="l" t="t" r="r" b="b"/>
              <a:pathLst>
                <a:path w="293370" h="203200">
                  <a:moveTo>
                    <a:pt x="279878" y="202645"/>
                  </a:moveTo>
                  <a:lnTo>
                    <a:pt x="292833" y="163609"/>
                  </a:lnTo>
                  <a:lnTo>
                    <a:pt x="293268" y="128620"/>
                  </a:lnTo>
                  <a:lnTo>
                    <a:pt x="293305" y="121932"/>
                  </a:lnTo>
                  <a:lnTo>
                    <a:pt x="281932" y="81906"/>
                  </a:lnTo>
                  <a:lnTo>
                    <a:pt x="259085" y="46870"/>
                  </a:lnTo>
                  <a:lnTo>
                    <a:pt x="227253" y="21013"/>
                  </a:lnTo>
                  <a:lnTo>
                    <a:pt x="189341" y="5130"/>
                  </a:lnTo>
                  <a:lnTo>
                    <a:pt x="148281" y="0"/>
                  </a:lnTo>
                  <a:lnTo>
                    <a:pt x="107001" y="6399"/>
                  </a:lnTo>
                  <a:lnTo>
                    <a:pt x="70197" y="23575"/>
                  </a:lnTo>
                  <a:lnTo>
                    <a:pt x="64058" y="28730"/>
                  </a:lnTo>
                  <a:lnTo>
                    <a:pt x="148501" y="28730"/>
                  </a:lnTo>
                  <a:lnTo>
                    <a:pt x="181736" y="32923"/>
                  </a:lnTo>
                  <a:lnTo>
                    <a:pt x="212434" y="45628"/>
                  </a:lnTo>
                  <a:lnTo>
                    <a:pt x="237908" y="66126"/>
                  </a:lnTo>
                  <a:lnTo>
                    <a:pt x="256037" y="93874"/>
                  </a:lnTo>
                  <a:lnTo>
                    <a:pt x="265129" y="125646"/>
                  </a:lnTo>
                  <a:lnTo>
                    <a:pt x="264781" y="158435"/>
                  </a:lnTo>
                  <a:lnTo>
                    <a:pt x="254589" y="189231"/>
                  </a:lnTo>
                  <a:lnTo>
                    <a:pt x="279878" y="202645"/>
                  </a:lnTo>
                  <a:close/>
                </a:path>
                <a:path w="293370" h="203200">
                  <a:moveTo>
                    <a:pt x="27826" y="128620"/>
                  </a:moveTo>
                  <a:lnTo>
                    <a:pt x="59731" y="69388"/>
                  </a:lnTo>
                  <a:lnTo>
                    <a:pt x="115418" y="33764"/>
                  </a:lnTo>
                  <a:lnTo>
                    <a:pt x="148501" y="28730"/>
                  </a:lnTo>
                  <a:lnTo>
                    <a:pt x="64058" y="28730"/>
                  </a:lnTo>
                  <a:lnTo>
                    <a:pt x="38914" y="49839"/>
                  </a:lnTo>
                  <a:lnTo>
                    <a:pt x="14924" y="83266"/>
                  </a:lnTo>
                  <a:lnTo>
                    <a:pt x="0" y="121932"/>
                  </a:lnTo>
                  <a:lnTo>
                    <a:pt x="27826" y="12862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26"/>
            <p:cNvSpPr/>
            <p:nvPr/>
          </p:nvSpPr>
          <p:spPr>
            <a:xfrm>
              <a:off x="6131355" y="8029078"/>
              <a:ext cx="358140" cy="133985"/>
            </a:xfrm>
            <a:custGeom>
              <a:avLst/>
              <a:gdLst/>
              <a:ahLst/>
              <a:cxnLst/>
              <a:rect l="l" t="t" r="r" b="b"/>
              <a:pathLst>
                <a:path w="358139" h="133984">
                  <a:moveTo>
                    <a:pt x="332918" y="133559"/>
                  </a:moveTo>
                  <a:lnTo>
                    <a:pt x="324075" y="73521"/>
                  </a:lnTo>
                  <a:lnTo>
                    <a:pt x="282117" y="37266"/>
                  </a:lnTo>
                  <a:lnTo>
                    <a:pt x="234322" y="12203"/>
                  </a:lnTo>
                  <a:lnTo>
                    <a:pt x="183139" y="0"/>
                  </a:lnTo>
                  <a:lnTo>
                    <a:pt x="137147" y="1197"/>
                  </a:lnTo>
                  <a:lnTo>
                    <a:pt x="93542" y="13254"/>
                  </a:lnTo>
                  <a:lnTo>
                    <a:pt x="66151" y="28479"/>
                  </a:lnTo>
                  <a:lnTo>
                    <a:pt x="180257" y="28479"/>
                  </a:lnTo>
                  <a:lnTo>
                    <a:pt x="224848" y="39180"/>
                  </a:lnTo>
                  <a:lnTo>
                    <a:pt x="266575" y="61245"/>
                  </a:lnTo>
                  <a:lnTo>
                    <a:pt x="303308" y="93197"/>
                  </a:lnTo>
                  <a:lnTo>
                    <a:pt x="332918" y="133559"/>
                  </a:lnTo>
                  <a:close/>
                </a:path>
                <a:path w="358139" h="133984">
                  <a:moveTo>
                    <a:pt x="26289" y="113112"/>
                  </a:moveTo>
                  <a:lnTo>
                    <a:pt x="51281" y="75528"/>
                  </a:lnTo>
                  <a:lnTo>
                    <a:pt x="87808" y="47519"/>
                  </a:lnTo>
                  <a:lnTo>
                    <a:pt x="132067" y="31148"/>
                  </a:lnTo>
                  <a:lnTo>
                    <a:pt x="180257" y="28479"/>
                  </a:lnTo>
                  <a:lnTo>
                    <a:pt x="66151" y="28479"/>
                  </a:lnTo>
                  <a:lnTo>
                    <a:pt x="54619" y="34889"/>
                  </a:lnTo>
                  <a:lnTo>
                    <a:pt x="22673" y="64823"/>
                  </a:lnTo>
                  <a:lnTo>
                    <a:pt x="0" y="101774"/>
                  </a:lnTo>
                  <a:lnTo>
                    <a:pt x="26289" y="11311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object 27"/>
            <p:cNvSpPr/>
            <p:nvPr/>
          </p:nvSpPr>
          <p:spPr>
            <a:xfrm>
              <a:off x="6141463" y="7962317"/>
              <a:ext cx="292100" cy="86995"/>
            </a:xfrm>
            <a:custGeom>
              <a:avLst/>
              <a:gdLst/>
              <a:ahLst/>
              <a:cxnLst/>
              <a:rect l="l" t="t" r="r" b="b"/>
              <a:pathLst>
                <a:path w="292100" h="86995">
                  <a:moveTo>
                    <a:pt x="273114" y="72640"/>
                  </a:moveTo>
                  <a:lnTo>
                    <a:pt x="258899" y="27683"/>
                  </a:lnTo>
                  <a:lnTo>
                    <a:pt x="222198" y="11126"/>
                  </a:lnTo>
                  <a:lnTo>
                    <a:pt x="183032" y="1747"/>
                  </a:lnTo>
                  <a:lnTo>
                    <a:pt x="142706" y="0"/>
                  </a:lnTo>
                  <a:lnTo>
                    <a:pt x="102832" y="6114"/>
                  </a:lnTo>
                  <a:lnTo>
                    <a:pt x="64925" y="19687"/>
                  </a:lnTo>
                  <a:lnTo>
                    <a:pt x="49878" y="28556"/>
                  </a:lnTo>
                  <a:lnTo>
                    <a:pt x="144282" y="28556"/>
                  </a:lnTo>
                  <a:lnTo>
                    <a:pt x="179118" y="30077"/>
                  </a:lnTo>
                  <a:lnTo>
                    <a:pt x="212950" y="38189"/>
                  </a:lnTo>
                  <a:lnTo>
                    <a:pt x="244655" y="52505"/>
                  </a:lnTo>
                  <a:lnTo>
                    <a:pt x="273114" y="72640"/>
                  </a:lnTo>
                  <a:close/>
                </a:path>
                <a:path w="292100" h="86995">
                  <a:moveTo>
                    <a:pt x="20985" y="86361"/>
                  </a:moveTo>
                  <a:lnTo>
                    <a:pt x="47087" y="63255"/>
                  </a:lnTo>
                  <a:lnTo>
                    <a:pt x="77056" y="45583"/>
                  </a:lnTo>
                  <a:lnTo>
                    <a:pt x="109813" y="33848"/>
                  </a:lnTo>
                  <a:lnTo>
                    <a:pt x="144282" y="28556"/>
                  </a:lnTo>
                  <a:lnTo>
                    <a:pt x="49878" y="28556"/>
                  </a:lnTo>
                  <a:lnTo>
                    <a:pt x="30232" y="40136"/>
                  </a:lnTo>
                  <a:lnTo>
                    <a:pt x="0" y="66875"/>
                  </a:lnTo>
                  <a:lnTo>
                    <a:pt x="20985" y="8636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bject 28"/>
            <p:cNvSpPr/>
            <p:nvPr/>
          </p:nvSpPr>
          <p:spPr>
            <a:xfrm>
              <a:off x="6195463" y="7889819"/>
              <a:ext cx="227684" cy="64004"/>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54"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object 29"/>
          <p:cNvSpPr txBox="1"/>
          <p:nvPr/>
        </p:nvSpPr>
        <p:spPr>
          <a:xfrm>
            <a:off x="3903260" y="247240"/>
            <a:ext cx="3890636" cy="6476593"/>
          </a:xfrm>
          <a:prstGeom prst="rect">
            <a:avLst/>
          </a:prstGeom>
        </p:spPr>
        <p:txBody>
          <a:bodyPr vert="horz" wrap="square" lIns="0" tIns="8140" rIns="0" bIns="0" rtlCol="0">
            <a:spAutoFit/>
          </a:bodyPr>
          <a:lstStyle/>
          <a:p>
            <a:pPr marL="1187136" marR="0" lvl="0" indent="0" algn="l" defTabSz="914400" rtl="0" eaLnBrk="1" fontAlgn="auto" latinLnBrk="0" hangingPunct="1">
              <a:lnSpc>
                <a:spcPct val="100000"/>
              </a:lnSpc>
              <a:spcBef>
                <a:spcPts val="64"/>
              </a:spcBef>
              <a:spcAft>
                <a:spcPts val="0"/>
              </a:spcAft>
              <a:buClrTx/>
              <a:buSzTx/>
              <a:buFontTx/>
              <a:buNone/>
              <a:tabLst>
                <a:tab pos="1985207" algn="l"/>
              </a:tabLst>
              <a:defRPr/>
            </a:pPr>
            <a:r>
              <a:rPr kumimoji="0" sz="1000" b="1" i="0" u="none" strike="noStrike" kern="1200" cap="none" spc="58" normalizeH="0" baseline="0" noProof="0" dirty="0">
                <a:ln>
                  <a:noFill/>
                </a:ln>
                <a:solidFill>
                  <a:srgbClr val="040444"/>
                </a:solidFill>
                <a:effectLst/>
                <a:uLnTx/>
                <a:uFillTx/>
                <a:latin typeface="Arial"/>
                <a:ea typeface="+mn-ea"/>
                <a:cs typeface="Arial"/>
              </a:rPr>
              <a:t>C</a:t>
            </a:r>
            <a:r>
              <a:rPr kumimoji="0" sz="1000" b="1" i="0" u="none" strike="noStrike" kern="1200" cap="none" spc="16" normalizeH="0" baseline="0" noProof="0" dirty="0">
                <a:ln>
                  <a:noFill/>
                </a:ln>
                <a:solidFill>
                  <a:srgbClr val="040444"/>
                </a:solidFill>
                <a:effectLst/>
                <a:uLnTx/>
                <a:uFillTx/>
                <a:latin typeface="Arial"/>
                <a:ea typeface="+mn-ea"/>
                <a:cs typeface="Arial"/>
              </a:rPr>
              <a:t> </a:t>
            </a:r>
            <a:r>
              <a:rPr kumimoji="0" sz="1000" b="1" i="0" u="none" strike="noStrike" kern="1200" cap="none" spc="119" normalizeH="0" baseline="0" noProof="0" dirty="0">
                <a:ln>
                  <a:noFill/>
                </a:ln>
                <a:solidFill>
                  <a:srgbClr val="040444"/>
                </a:solidFill>
                <a:effectLst/>
                <a:uLnTx/>
                <a:uFillTx/>
                <a:latin typeface="Arial"/>
                <a:ea typeface="+mn-ea"/>
                <a:cs typeface="Arial"/>
              </a:rPr>
              <a:t>O</a:t>
            </a:r>
            <a:r>
              <a:rPr kumimoji="0" sz="1000" b="1" i="0" u="none" strike="noStrike" kern="1200" cap="none" spc="16" normalizeH="0" baseline="0" noProof="0" dirty="0">
                <a:ln>
                  <a:noFill/>
                </a:ln>
                <a:solidFill>
                  <a:srgbClr val="040444"/>
                </a:solidFill>
                <a:effectLst/>
                <a:uLnTx/>
                <a:uFillTx/>
                <a:latin typeface="Arial"/>
                <a:ea typeface="+mn-ea"/>
                <a:cs typeface="Arial"/>
              </a:rPr>
              <a:t> </a:t>
            </a:r>
            <a:r>
              <a:rPr kumimoji="0" sz="1000" b="1" i="0" u="none" strike="noStrike" kern="1200" cap="none" spc="122" normalizeH="0" baseline="0" noProof="0" dirty="0">
                <a:ln>
                  <a:noFill/>
                </a:ln>
                <a:solidFill>
                  <a:srgbClr val="040444"/>
                </a:solidFill>
                <a:effectLst/>
                <a:uLnTx/>
                <a:uFillTx/>
                <a:latin typeface="Arial"/>
                <a:ea typeface="+mn-ea"/>
                <a:cs typeface="Arial"/>
              </a:rPr>
              <a:t>U</a:t>
            </a:r>
            <a:r>
              <a:rPr kumimoji="0" sz="1000" b="1" i="0" u="none" strike="noStrike" kern="1200" cap="none" spc="16" normalizeH="0" baseline="0" noProof="0" dirty="0">
                <a:ln>
                  <a:noFill/>
                </a:ln>
                <a:solidFill>
                  <a:srgbClr val="040444"/>
                </a:solidFill>
                <a:effectLst/>
                <a:uLnTx/>
                <a:uFillTx/>
                <a:latin typeface="Arial"/>
                <a:ea typeface="+mn-ea"/>
                <a:cs typeface="Arial"/>
              </a:rPr>
              <a:t> </a:t>
            </a:r>
            <a:r>
              <a:rPr kumimoji="0" sz="1000" b="1" i="0" u="none" strike="noStrike" kern="1200" cap="none" spc="87" normalizeH="0" baseline="0" noProof="0" dirty="0">
                <a:ln>
                  <a:noFill/>
                </a:ln>
                <a:solidFill>
                  <a:srgbClr val="040444"/>
                </a:solidFill>
                <a:effectLst/>
                <a:uLnTx/>
                <a:uFillTx/>
                <a:latin typeface="Arial"/>
                <a:ea typeface="+mn-ea"/>
                <a:cs typeface="Arial"/>
              </a:rPr>
              <a:t>R</a:t>
            </a:r>
            <a:r>
              <a:rPr kumimoji="0" sz="1000" b="1" i="0" u="none" strike="noStrike" kern="1200" cap="none" spc="16" normalizeH="0" baseline="0" noProof="0" dirty="0">
                <a:ln>
                  <a:noFill/>
                </a:ln>
                <a:solidFill>
                  <a:srgbClr val="040444"/>
                </a:solidFill>
                <a:effectLst/>
                <a:uLnTx/>
                <a:uFillTx/>
                <a:latin typeface="Arial"/>
                <a:ea typeface="+mn-ea"/>
                <a:cs typeface="Arial"/>
              </a:rPr>
              <a:t> </a:t>
            </a:r>
            <a:r>
              <a:rPr kumimoji="0" sz="1000" b="1" i="0" u="none" strike="noStrike" kern="1200" cap="none" spc="58" normalizeH="0" baseline="0" noProof="0" dirty="0">
                <a:ln>
                  <a:noFill/>
                </a:ln>
                <a:solidFill>
                  <a:srgbClr val="040444"/>
                </a:solidFill>
                <a:effectLst/>
                <a:uLnTx/>
                <a:uFillTx/>
                <a:latin typeface="Arial"/>
                <a:ea typeface="+mn-ea"/>
                <a:cs typeface="Arial"/>
              </a:rPr>
              <a:t>S</a:t>
            </a:r>
            <a:r>
              <a:rPr kumimoji="0" sz="1000" b="1" i="0" u="none" strike="noStrike" kern="1200" cap="none" spc="16" normalizeH="0" baseline="0" noProof="0" dirty="0">
                <a:ln>
                  <a:noFill/>
                </a:ln>
                <a:solidFill>
                  <a:srgbClr val="040444"/>
                </a:solidFill>
                <a:effectLst/>
                <a:uLnTx/>
                <a:uFillTx/>
                <a:latin typeface="Arial"/>
                <a:ea typeface="+mn-ea"/>
                <a:cs typeface="Arial"/>
              </a:rPr>
              <a:t> </a:t>
            </a:r>
            <a:r>
              <a:rPr kumimoji="0" sz="1000" b="1" i="0" u="none" strike="noStrike" kern="1200" cap="none" spc="87" normalizeH="0" baseline="0" noProof="0" dirty="0">
                <a:ln>
                  <a:noFill/>
                </a:ln>
                <a:solidFill>
                  <a:srgbClr val="040444"/>
                </a:solidFill>
                <a:effectLst/>
                <a:uLnTx/>
                <a:uFillTx/>
                <a:latin typeface="Arial"/>
                <a:ea typeface="+mn-ea"/>
                <a:cs typeface="Arial"/>
              </a:rPr>
              <a:t>E	</a:t>
            </a:r>
            <a:r>
              <a:rPr kumimoji="0" sz="1000" b="1" i="0" u="none" strike="noStrike" kern="1200" cap="none" spc="58" normalizeH="0" baseline="0" noProof="0" dirty="0">
                <a:ln>
                  <a:noFill/>
                </a:ln>
                <a:solidFill>
                  <a:srgbClr val="040444"/>
                </a:solidFill>
                <a:effectLst/>
                <a:uLnTx/>
                <a:uFillTx/>
                <a:latin typeface="Arial"/>
                <a:ea typeface="+mn-ea"/>
                <a:cs typeface="Arial"/>
              </a:rPr>
              <a:t>S</a:t>
            </a:r>
            <a:r>
              <a:rPr kumimoji="0" sz="1000" b="1" i="0" u="none" strike="noStrike" kern="1200" cap="none" spc="3" normalizeH="0" baseline="0" noProof="0" dirty="0">
                <a:ln>
                  <a:noFill/>
                </a:ln>
                <a:solidFill>
                  <a:srgbClr val="040444"/>
                </a:solidFill>
                <a:effectLst/>
                <a:uLnTx/>
                <a:uFillTx/>
                <a:latin typeface="Arial"/>
                <a:ea typeface="+mn-ea"/>
                <a:cs typeface="Arial"/>
              </a:rPr>
              <a:t> </a:t>
            </a:r>
            <a:r>
              <a:rPr kumimoji="0" sz="1000" b="1" i="0" u="none" strike="noStrike" kern="1200" cap="none" spc="73" normalizeH="0" baseline="0" noProof="0" dirty="0">
                <a:ln>
                  <a:noFill/>
                </a:ln>
                <a:solidFill>
                  <a:srgbClr val="040444"/>
                </a:solidFill>
                <a:effectLst/>
                <a:uLnTx/>
                <a:uFillTx/>
                <a:latin typeface="Arial"/>
                <a:ea typeface="+mn-ea"/>
                <a:cs typeface="Arial"/>
              </a:rPr>
              <a:t>T</a:t>
            </a:r>
            <a:r>
              <a:rPr kumimoji="0" sz="1000" b="1" i="0" u="none" strike="noStrike" kern="1200" cap="none" spc="3" normalizeH="0" baseline="0" noProof="0" dirty="0">
                <a:ln>
                  <a:noFill/>
                </a:ln>
                <a:solidFill>
                  <a:srgbClr val="040444"/>
                </a:solidFill>
                <a:effectLst/>
                <a:uLnTx/>
                <a:uFillTx/>
                <a:latin typeface="Arial"/>
                <a:ea typeface="+mn-ea"/>
                <a:cs typeface="Arial"/>
              </a:rPr>
              <a:t> </a:t>
            </a:r>
            <a:r>
              <a:rPr kumimoji="0" sz="1000" b="1" i="0" u="none" strike="noStrike" kern="1200" cap="none" spc="87" normalizeH="0" baseline="0" noProof="0" dirty="0">
                <a:ln>
                  <a:noFill/>
                </a:ln>
                <a:solidFill>
                  <a:srgbClr val="040444"/>
                </a:solidFill>
                <a:effectLst/>
                <a:uLnTx/>
                <a:uFillTx/>
                <a:latin typeface="Arial"/>
                <a:ea typeface="+mn-ea"/>
                <a:cs typeface="Arial"/>
              </a:rPr>
              <a:t>R</a:t>
            </a:r>
            <a:r>
              <a:rPr kumimoji="0" sz="1000" b="1" i="0" u="none" strike="noStrike" kern="1200" cap="none" spc="3" normalizeH="0" baseline="0" noProof="0" dirty="0">
                <a:ln>
                  <a:noFill/>
                </a:ln>
                <a:solidFill>
                  <a:srgbClr val="040444"/>
                </a:solidFill>
                <a:effectLst/>
                <a:uLnTx/>
                <a:uFillTx/>
                <a:latin typeface="Arial"/>
                <a:ea typeface="+mn-ea"/>
                <a:cs typeface="Arial"/>
              </a:rPr>
              <a:t> </a:t>
            </a:r>
            <a:r>
              <a:rPr kumimoji="0" sz="1000" b="1" i="0" u="none" strike="noStrike" kern="1200" cap="none" spc="122" normalizeH="0" baseline="0" noProof="0" dirty="0">
                <a:ln>
                  <a:noFill/>
                </a:ln>
                <a:solidFill>
                  <a:srgbClr val="040444"/>
                </a:solidFill>
                <a:effectLst/>
                <a:uLnTx/>
                <a:uFillTx/>
                <a:latin typeface="Arial"/>
                <a:ea typeface="+mn-ea"/>
                <a:cs typeface="Arial"/>
              </a:rPr>
              <a:t>U</a:t>
            </a:r>
            <a:r>
              <a:rPr kumimoji="0" sz="1000" b="1" i="0" u="none" strike="noStrike" kern="1200" cap="none" spc="3" normalizeH="0" baseline="0" noProof="0" dirty="0">
                <a:ln>
                  <a:noFill/>
                </a:ln>
                <a:solidFill>
                  <a:srgbClr val="040444"/>
                </a:solidFill>
                <a:effectLst/>
                <a:uLnTx/>
                <a:uFillTx/>
                <a:latin typeface="Arial"/>
                <a:ea typeface="+mn-ea"/>
                <a:cs typeface="Arial"/>
              </a:rPr>
              <a:t> </a:t>
            </a:r>
            <a:r>
              <a:rPr kumimoji="0" sz="1000" b="1" i="0" u="none" strike="noStrike" kern="1200" cap="none" spc="58" normalizeH="0" baseline="0" noProof="0" dirty="0">
                <a:ln>
                  <a:noFill/>
                </a:ln>
                <a:solidFill>
                  <a:srgbClr val="040444"/>
                </a:solidFill>
                <a:effectLst/>
                <a:uLnTx/>
                <a:uFillTx/>
                <a:latin typeface="Arial"/>
                <a:ea typeface="+mn-ea"/>
                <a:cs typeface="Arial"/>
              </a:rPr>
              <a:t>C</a:t>
            </a:r>
            <a:r>
              <a:rPr kumimoji="0" sz="1000" b="1" i="0" u="none" strike="noStrike" kern="1200" cap="none" spc="3" normalizeH="0" baseline="0" noProof="0" dirty="0">
                <a:ln>
                  <a:noFill/>
                </a:ln>
                <a:solidFill>
                  <a:srgbClr val="040444"/>
                </a:solidFill>
                <a:effectLst/>
                <a:uLnTx/>
                <a:uFillTx/>
                <a:latin typeface="Arial"/>
                <a:ea typeface="+mn-ea"/>
                <a:cs typeface="Arial"/>
              </a:rPr>
              <a:t> </a:t>
            </a:r>
            <a:r>
              <a:rPr kumimoji="0" sz="1000" b="1" i="0" u="none" strike="noStrike" kern="1200" cap="none" spc="73" normalizeH="0" baseline="0" noProof="0" dirty="0">
                <a:ln>
                  <a:noFill/>
                </a:ln>
                <a:solidFill>
                  <a:srgbClr val="040444"/>
                </a:solidFill>
                <a:effectLst/>
                <a:uLnTx/>
                <a:uFillTx/>
                <a:latin typeface="Arial"/>
                <a:ea typeface="+mn-ea"/>
                <a:cs typeface="Arial"/>
              </a:rPr>
              <a:t>T</a:t>
            </a:r>
            <a:r>
              <a:rPr kumimoji="0" sz="1000" b="1" i="0" u="none" strike="noStrike" kern="1200" cap="none" spc="3" normalizeH="0" baseline="0" noProof="0" dirty="0">
                <a:ln>
                  <a:noFill/>
                </a:ln>
                <a:solidFill>
                  <a:srgbClr val="040444"/>
                </a:solidFill>
                <a:effectLst/>
                <a:uLnTx/>
                <a:uFillTx/>
                <a:latin typeface="Arial"/>
                <a:ea typeface="+mn-ea"/>
                <a:cs typeface="Arial"/>
              </a:rPr>
              <a:t> </a:t>
            </a:r>
            <a:r>
              <a:rPr kumimoji="0" sz="1000" b="1" i="0" u="none" strike="noStrike" kern="1200" cap="none" spc="122" normalizeH="0" baseline="0" noProof="0" dirty="0">
                <a:ln>
                  <a:noFill/>
                </a:ln>
                <a:solidFill>
                  <a:srgbClr val="040444"/>
                </a:solidFill>
                <a:effectLst/>
                <a:uLnTx/>
                <a:uFillTx/>
                <a:latin typeface="Arial"/>
                <a:ea typeface="+mn-ea"/>
                <a:cs typeface="Arial"/>
              </a:rPr>
              <a:t>U</a:t>
            </a:r>
            <a:r>
              <a:rPr kumimoji="0" sz="1000" b="1" i="0" u="none" strike="noStrike" kern="1200" cap="none" spc="3" normalizeH="0" baseline="0" noProof="0" dirty="0">
                <a:ln>
                  <a:noFill/>
                </a:ln>
                <a:solidFill>
                  <a:srgbClr val="040444"/>
                </a:solidFill>
                <a:effectLst/>
                <a:uLnTx/>
                <a:uFillTx/>
                <a:latin typeface="Arial"/>
                <a:ea typeface="+mn-ea"/>
                <a:cs typeface="Arial"/>
              </a:rPr>
              <a:t> </a:t>
            </a:r>
            <a:r>
              <a:rPr kumimoji="0" sz="1000" b="1" i="0" u="none" strike="noStrike" kern="1200" cap="none" spc="87" normalizeH="0" baseline="0" noProof="0" dirty="0">
                <a:ln>
                  <a:noFill/>
                </a:ln>
                <a:solidFill>
                  <a:srgbClr val="040444"/>
                </a:solidFill>
                <a:effectLst/>
                <a:uLnTx/>
                <a:uFillTx/>
                <a:latin typeface="Arial"/>
                <a:ea typeface="+mn-ea"/>
                <a:cs typeface="Arial"/>
              </a:rPr>
              <a:t>R</a:t>
            </a:r>
            <a:r>
              <a:rPr kumimoji="0" sz="1000" b="1" i="0" u="none" strike="noStrike" kern="1200" cap="none" spc="3" normalizeH="0" baseline="0" noProof="0" dirty="0">
                <a:ln>
                  <a:noFill/>
                </a:ln>
                <a:solidFill>
                  <a:srgbClr val="040444"/>
                </a:solidFill>
                <a:effectLst/>
                <a:uLnTx/>
                <a:uFillTx/>
                <a:latin typeface="Arial"/>
                <a:ea typeface="+mn-ea"/>
                <a:cs typeface="Arial"/>
              </a:rPr>
              <a:t> </a:t>
            </a:r>
            <a:r>
              <a:rPr kumimoji="0" sz="1000" b="1" i="0" u="none" strike="noStrike" kern="1200" cap="none" spc="87" normalizeH="0" baseline="0" noProof="0" dirty="0">
                <a:ln>
                  <a:noFill/>
                </a:ln>
                <a:solidFill>
                  <a:srgbClr val="040444"/>
                </a:solidFill>
                <a:effectLst/>
                <a:uLnTx/>
                <a:uFillTx/>
                <a:latin typeface="Arial"/>
                <a:ea typeface="+mn-ea"/>
                <a:cs typeface="Arial"/>
              </a:rPr>
              <a:t>E</a:t>
            </a:r>
            <a:endParaRPr kumimoji="0" sz="10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6"/>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9535" marR="0" lvl="0" indent="0" algn="l" defTabSz="914400" rtl="0" eaLnBrk="1" fontAlgn="auto" latinLnBrk="0" hangingPunct="1">
              <a:lnSpc>
                <a:spcPct val="100000"/>
              </a:lnSpc>
              <a:spcBef>
                <a:spcPts val="0"/>
              </a:spcBef>
              <a:spcAft>
                <a:spcPts val="0"/>
              </a:spcAft>
              <a:buClrTx/>
              <a:buSzTx/>
              <a:buFontTx/>
              <a:buNone/>
              <a:tabLst>
                <a:tab pos="708944" algn="l"/>
              </a:tabLst>
              <a:defRPr/>
            </a:pPr>
            <a:r>
              <a:rPr kumimoji="0" sz="800" b="0" i="0" u="none" strike="noStrike" kern="1200" cap="none" spc="176" normalizeH="0" baseline="0" noProof="0" dirty="0">
                <a:ln>
                  <a:noFill/>
                </a:ln>
                <a:effectLst/>
                <a:uLnTx/>
                <a:uFillTx/>
                <a:latin typeface="Arial"/>
                <a:ea typeface="+mn-ea"/>
                <a:cs typeface="Arial"/>
              </a:rPr>
              <a:t>M</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7" normalizeH="0" baseline="0" noProof="0" dirty="0">
                <a:ln>
                  <a:noFill/>
                </a:ln>
                <a:effectLst/>
                <a:uLnTx/>
                <a:uFillTx/>
                <a:latin typeface="Arial"/>
                <a:ea typeface="+mn-ea"/>
                <a:cs typeface="Arial"/>
              </a:rPr>
              <a:t>I</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28" normalizeH="0" baseline="0" noProof="0" dirty="0">
                <a:ln>
                  <a:noFill/>
                </a:ln>
                <a:effectLst/>
                <a:uLnTx/>
                <a:uFillTx/>
                <a:latin typeface="Arial"/>
                <a:ea typeface="+mn-ea"/>
                <a:cs typeface="Arial"/>
              </a:rPr>
              <a:t>D</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28" normalizeH="0" baseline="0" noProof="0" dirty="0">
                <a:ln>
                  <a:noFill/>
                </a:ln>
                <a:effectLst/>
                <a:uLnTx/>
                <a:uFillTx/>
                <a:latin typeface="Arial"/>
                <a:ea typeface="+mn-ea"/>
                <a:cs typeface="Arial"/>
              </a:rPr>
              <a:t>D</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70" normalizeH="0" baseline="0" noProof="0" dirty="0">
                <a:ln>
                  <a:noFill/>
                </a:ln>
                <a:effectLst/>
                <a:uLnTx/>
                <a:uFillTx/>
                <a:latin typeface="Arial"/>
                <a:ea typeface="+mn-ea"/>
                <a:cs typeface="Arial"/>
              </a:rPr>
              <a:t>L</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87" normalizeH="0" baseline="0" noProof="0" dirty="0">
                <a:ln>
                  <a:noFill/>
                </a:ln>
                <a:effectLst/>
                <a:uLnTx/>
                <a:uFillTx/>
                <a:latin typeface="Arial"/>
                <a:ea typeface="+mn-ea"/>
                <a:cs typeface="Arial"/>
              </a:rPr>
              <a:t>E	</a:t>
            </a:r>
            <a:r>
              <a:rPr kumimoji="0" sz="800" b="0" i="0" u="none" strike="noStrike" kern="1200" cap="none" spc="70" normalizeH="0" baseline="0" noProof="0" dirty="0">
                <a:ln>
                  <a:noFill/>
                </a:ln>
                <a:effectLst/>
                <a:uLnTx/>
                <a:uFillTx/>
                <a:latin typeface="Arial"/>
                <a:ea typeface="+mn-ea"/>
                <a:cs typeface="Arial"/>
              </a:rPr>
              <a:t>L</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87" normalizeH="0" baseline="0" noProof="0" dirty="0">
                <a:ln>
                  <a:noFill/>
                </a:ln>
                <a:effectLst/>
                <a:uLnTx/>
                <a:uFillTx/>
                <a:latin typeface="Arial"/>
                <a:ea typeface="+mn-ea"/>
                <a:cs typeface="Arial"/>
              </a:rPr>
              <a:t>E</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76" normalizeH="0" baseline="0" noProof="0" dirty="0">
                <a:ln>
                  <a:noFill/>
                </a:ln>
                <a:effectLst/>
                <a:uLnTx/>
                <a:uFillTx/>
                <a:latin typeface="Arial"/>
                <a:ea typeface="+mn-ea"/>
                <a:cs typeface="Arial"/>
              </a:rPr>
              <a:t>A</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28" normalizeH="0" baseline="0" noProof="0" dirty="0">
                <a:ln>
                  <a:noFill/>
                </a:ln>
                <a:effectLst/>
                <a:uLnTx/>
                <a:uFillTx/>
                <a:latin typeface="Arial"/>
                <a:ea typeface="+mn-ea"/>
                <a:cs typeface="Arial"/>
              </a:rPr>
              <a:t>D</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7" normalizeH="0" baseline="0" noProof="0" dirty="0">
                <a:ln>
                  <a:noFill/>
                </a:ln>
                <a:effectLst/>
                <a:uLnTx/>
                <a:uFillTx/>
                <a:latin typeface="Arial"/>
                <a:ea typeface="+mn-ea"/>
                <a:cs typeface="Arial"/>
              </a:rPr>
              <a:t>I</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44" normalizeH="0" baseline="0" noProof="0" dirty="0">
                <a:ln>
                  <a:noFill/>
                </a:ln>
                <a:effectLst/>
                <a:uLnTx/>
                <a:uFillTx/>
                <a:latin typeface="Arial"/>
                <a:ea typeface="+mn-ea"/>
                <a:cs typeface="Arial"/>
              </a:rPr>
              <a:t>N</a:t>
            </a:r>
            <a:r>
              <a:rPr kumimoji="0" sz="800" b="0" i="0" u="none" strike="noStrike" kern="1200" cap="none" spc="16" normalizeH="0" baseline="0" noProof="0" dirty="0">
                <a:ln>
                  <a:noFill/>
                </a:ln>
                <a:effectLst/>
                <a:uLnTx/>
                <a:uFillTx/>
                <a:latin typeface="Arial"/>
                <a:ea typeface="+mn-ea"/>
                <a:cs typeface="Arial"/>
              </a:rPr>
              <a:t> </a:t>
            </a:r>
            <a:r>
              <a:rPr kumimoji="0" lang="en-AU" sz="800" b="0" i="0" u="none" strike="noStrike" kern="1200" cap="none" spc="64" normalizeH="0" baseline="0" noProof="0" dirty="0">
                <a:ln>
                  <a:noFill/>
                </a:ln>
                <a:effectLst/>
                <a:uLnTx/>
                <a:uFillTx/>
                <a:latin typeface="Arial"/>
                <a:ea typeface="+mn-ea"/>
                <a:cs typeface="Arial"/>
              </a:rPr>
              <a:t>G</a:t>
            </a:r>
            <a:endParaRPr kumimoji="0" sz="800" b="0" i="0" u="none" strike="noStrike" kern="1200" cap="none" spc="0" normalizeH="0" baseline="0" noProof="0" dirty="0">
              <a:ln>
                <a:noFill/>
              </a:ln>
              <a:effectLst/>
              <a:uLnTx/>
              <a:uFillTx/>
              <a:latin typeface="Arial"/>
              <a:ea typeface="+mn-ea"/>
              <a:cs typeface="Arial"/>
            </a:endParaRPr>
          </a:p>
          <a:p>
            <a:pPr marL="8139" marR="0" lvl="0" indent="0" algn="l" defTabSz="914400" rtl="0" eaLnBrk="1" fontAlgn="auto" latinLnBrk="0" hangingPunct="1">
              <a:lnSpc>
                <a:spcPct val="100000"/>
              </a:lnSpc>
              <a:spcBef>
                <a:spcPts val="397"/>
              </a:spcBef>
              <a:spcAft>
                <a:spcPts val="0"/>
              </a:spcAft>
              <a:buClrTx/>
              <a:buSzTx/>
              <a:buFontTx/>
              <a:buNone/>
              <a:tabLst/>
              <a:defRPr/>
            </a:pPr>
            <a:r>
              <a:rPr kumimoji="0" sz="800" b="1" i="0" u="none" strike="noStrike" kern="1200" cap="none" spc="64" normalizeH="0" baseline="0" noProof="0" dirty="0">
                <a:ln>
                  <a:noFill/>
                </a:ln>
                <a:effectLst/>
                <a:uLnTx/>
                <a:uFillTx/>
                <a:latin typeface="Calibri"/>
                <a:ea typeface="+mn-ea"/>
                <a:cs typeface="Calibri"/>
              </a:rPr>
              <a:t>ML1 </a:t>
            </a:r>
            <a:r>
              <a:rPr kumimoji="0" sz="800" b="1" i="0" u="none" strike="noStrike" kern="1200" cap="none" spc="51" normalizeH="0" baseline="0" noProof="0" dirty="0">
                <a:ln>
                  <a:noFill/>
                </a:ln>
                <a:effectLst/>
                <a:uLnTx/>
                <a:uFillTx/>
                <a:latin typeface="Calibri"/>
                <a:ea typeface="+mn-ea"/>
                <a:cs typeface="Calibri"/>
              </a:rPr>
              <a:t>- </a:t>
            </a:r>
            <a:r>
              <a:rPr kumimoji="0" sz="800" b="1" i="0" u="none" strike="noStrike" kern="1200" cap="none" spc="144" normalizeH="0" baseline="0" noProof="0" dirty="0">
                <a:ln>
                  <a:noFill/>
                </a:ln>
                <a:effectLst/>
                <a:uLnTx/>
                <a:uFillTx/>
                <a:latin typeface="Calibri"/>
                <a:ea typeface="+mn-ea"/>
                <a:cs typeface="Calibri"/>
              </a:rPr>
              <a:t>MIDDLE LEADING </a:t>
            </a:r>
            <a:r>
              <a:rPr kumimoji="0" sz="800" b="1" i="0" u="none" strike="noStrike" kern="1200" cap="none" spc="151" normalizeH="0" baseline="0" noProof="0" dirty="0">
                <a:ln>
                  <a:noFill/>
                </a:ln>
                <a:effectLst/>
                <a:uLnTx/>
                <a:uFillTx/>
                <a:latin typeface="Calibri"/>
                <a:ea typeface="+mn-ea"/>
                <a:cs typeface="Calibri"/>
              </a:rPr>
              <a:t>FOR</a:t>
            </a:r>
            <a:r>
              <a:rPr kumimoji="0" sz="800" b="1" i="0" u="none" strike="noStrike" kern="1200" cap="none" spc="54" normalizeH="0" baseline="0" noProof="0" dirty="0">
                <a:ln>
                  <a:noFill/>
                </a:ln>
                <a:effectLst/>
                <a:uLnTx/>
                <a:uFillTx/>
                <a:latin typeface="Calibri"/>
                <a:ea typeface="+mn-ea"/>
                <a:cs typeface="Calibri"/>
              </a:rPr>
              <a:t> </a:t>
            </a:r>
            <a:r>
              <a:rPr kumimoji="0" sz="800" b="1" i="0" u="none" strike="noStrike" kern="1200" cap="none" spc="144" normalizeH="0" baseline="0" noProof="0" dirty="0">
                <a:ln>
                  <a:noFill/>
                </a:ln>
                <a:effectLst/>
                <a:uLnTx/>
                <a:uFillTx/>
                <a:latin typeface="Calibri"/>
                <a:ea typeface="+mn-ea"/>
                <a:cs typeface="Calibri"/>
              </a:rPr>
              <a:t>LEARNING</a:t>
            </a:r>
            <a:endParaRPr kumimoji="0" sz="800" b="0" i="0" u="none" strike="noStrike" kern="1200" cap="none" spc="0" normalizeH="0" baseline="0" noProof="0" dirty="0">
              <a:ln>
                <a:noFill/>
              </a:ln>
              <a:effectLst/>
              <a:uLnTx/>
              <a:uFillTx/>
              <a:latin typeface="Calibri"/>
              <a:ea typeface="+mn-ea"/>
              <a:cs typeface="Calibri"/>
            </a:endParaRPr>
          </a:p>
          <a:p>
            <a:pPr marL="299530" marR="1148474" lvl="0" indent="0" algn="l" defTabSz="914400" rtl="0" eaLnBrk="1" fontAlgn="auto" latinLnBrk="0" hangingPunct="1">
              <a:lnSpc>
                <a:spcPct val="119400"/>
              </a:lnSpc>
              <a:spcBef>
                <a:spcPts val="0"/>
              </a:spcBef>
              <a:spcAft>
                <a:spcPts val="0"/>
              </a:spcAft>
              <a:buClrTx/>
              <a:buSzTx/>
              <a:buFontTx/>
              <a:buNone/>
              <a:tabLst/>
              <a:defRPr/>
            </a:pPr>
            <a:r>
              <a:rPr kumimoji="0" sz="800" b="0" i="1" u="none" strike="noStrike" kern="1200" cap="none" spc="64" normalizeH="0" baseline="0" noProof="0" dirty="0">
                <a:ln>
                  <a:noFill/>
                </a:ln>
                <a:effectLst/>
                <a:uLnTx/>
                <a:uFillTx/>
                <a:latin typeface="Century Gothic"/>
                <a:ea typeface="+mn-ea"/>
                <a:cs typeface="Century Gothic"/>
              </a:rPr>
              <a:t>Leadership </a:t>
            </a:r>
            <a:r>
              <a:rPr kumimoji="0" sz="800" b="0" i="1" u="none" strike="noStrike" kern="1200" cap="none" spc="67" normalizeH="0" baseline="0" noProof="0" dirty="0">
                <a:ln>
                  <a:noFill/>
                </a:ln>
                <a:effectLst/>
                <a:uLnTx/>
                <a:uFillTx/>
                <a:latin typeface="Century Gothic"/>
                <a:ea typeface="+mn-ea"/>
                <a:cs typeface="Century Gothic"/>
              </a:rPr>
              <a:t>structure </a:t>
            </a:r>
            <a:r>
              <a:rPr kumimoji="0" sz="800" b="0" i="1" u="none" strike="noStrike" kern="1200" cap="none" spc="64" normalizeH="0" baseline="0" noProof="0" dirty="0">
                <a:ln>
                  <a:noFill/>
                </a:ln>
                <a:effectLst/>
                <a:uLnTx/>
                <a:uFillTx/>
                <a:latin typeface="Century Gothic"/>
                <a:ea typeface="+mn-ea"/>
                <a:cs typeface="Century Gothic"/>
              </a:rPr>
              <a:t>in </a:t>
            </a:r>
            <a:r>
              <a:rPr kumimoji="0" sz="800" b="0" i="1" u="none" strike="noStrike" kern="1200" cap="none" spc="51" normalizeH="0" baseline="0" noProof="0" dirty="0">
                <a:ln>
                  <a:noFill/>
                </a:ln>
                <a:effectLst/>
                <a:uLnTx/>
                <a:uFillTx/>
                <a:latin typeface="Century Gothic"/>
                <a:ea typeface="+mn-ea"/>
                <a:cs typeface="Century Gothic"/>
              </a:rPr>
              <a:t>schools  </a:t>
            </a:r>
            <a:r>
              <a:rPr kumimoji="0" sz="800" b="0" i="1" u="none" strike="noStrike" kern="1200" cap="none" spc="64" normalizeH="0" baseline="0" noProof="0" dirty="0">
                <a:ln>
                  <a:noFill/>
                </a:ln>
                <a:effectLst/>
                <a:uLnTx/>
                <a:uFillTx/>
                <a:latin typeface="Century Gothic"/>
                <a:ea typeface="+mn-ea"/>
                <a:cs typeface="Century Gothic"/>
              </a:rPr>
              <a:t>Impactful </a:t>
            </a:r>
            <a:r>
              <a:rPr kumimoji="0" sz="800" b="0" i="1" u="none" strike="noStrike" kern="1200" cap="none" spc="54" normalizeH="0" baseline="0" noProof="0" dirty="0">
                <a:ln>
                  <a:noFill/>
                </a:ln>
                <a:effectLst/>
                <a:uLnTx/>
                <a:uFillTx/>
                <a:latin typeface="Century Gothic"/>
                <a:ea typeface="+mn-ea"/>
                <a:cs typeface="Century Gothic"/>
              </a:rPr>
              <a:t>middle</a:t>
            </a:r>
            <a:r>
              <a:rPr kumimoji="0" sz="800" b="0" i="1" u="none" strike="noStrike" kern="1200" cap="none" spc="96" normalizeH="0" baseline="0" noProof="0" dirty="0">
                <a:ln>
                  <a:noFill/>
                </a:ln>
                <a:effectLst/>
                <a:uLnTx/>
                <a:uFillTx/>
                <a:latin typeface="Century Gothic"/>
                <a:ea typeface="+mn-ea"/>
                <a:cs typeface="Century Gothic"/>
              </a:rPr>
              <a:t> </a:t>
            </a:r>
            <a:r>
              <a:rPr kumimoji="0" sz="800" b="0" i="1" u="none" strike="noStrike" kern="1200" cap="none" spc="48" normalizeH="0" baseline="0" noProof="0" dirty="0">
                <a:ln>
                  <a:noFill/>
                </a:ln>
                <a:effectLst/>
                <a:uLnTx/>
                <a:uFillTx/>
                <a:latin typeface="Century Gothic"/>
                <a:ea typeface="+mn-ea"/>
                <a:cs typeface="Century Gothic"/>
              </a:rPr>
              <a:t>leading</a:t>
            </a:r>
            <a:endParaRPr kumimoji="0" sz="800" b="0" i="0" u="none" strike="noStrike" kern="1200" cap="none" spc="0" normalizeH="0" baseline="0" noProof="0" dirty="0">
              <a:ln>
                <a:noFill/>
              </a:ln>
              <a:effectLst/>
              <a:uLnTx/>
              <a:uFillTx/>
              <a:latin typeface="Century Gothic"/>
              <a:ea typeface="+mn-ea"/>
              <a:cs typeface="Century Gothic"/>
            </a:endParaRPr>
          </a:p>
          <a:p>
            <a:pPr marL="8139" marR="0" lvl="0" indent="0" algn="l" defTabSz="914400" rtl="0" eaLnBrk="1" fontAlgn="auto" latinLnBrk="0" hangingPunct="1">
              <a:lnSpc>
                <a:spcPct val="100000"/>
              </a:lnSpc>
              <a:spcBef>
                <a:spcPts val="404"/>
              </a:spcBef>
              <a:spcAft>
                <a:spcPts val="0"/>
              </a:spcAft>
              <a:buClrTx/>
              <a:buSzTx/>
              <a:buFontTx/>
              <a:buNone/>
              <a:tabLst/>
              <a:defRPr/>
            </a:pPr>
            <a:r>
              <a:rPr kumimoji="0" sz="800" b="1" i="0" u="none" strike="noStrike" kern="1200" cap="none" spc="112" normalizeH="0" baseline="0" noProof="0" dirty="0">
                <a:ln>
                  <a:noFill/>
                </a:ln>
                <a:effectLst/>
                <a:uLnTx/>
                <a:uFillTx/>
                <a:latin typeface="Calibri"/>
                <a:ea typeface="+mn-ea"/>
                <a:cs typeface="Calibri"/>
              </a:rPr>
              <a:t>ML2 </a:t>
            </a:r>
            <a:r>
              <a:rPr kumimoji="0" sz="800" b="1" i="0" u="none" strike="noStrike" kern="1200" cap="none" spc="51" normalizeH="0" baseline="0" noProof="0" dirty="0">
                <a:ln>
                  <a:noFill/>
                </a:ln>
                <a:effectLst/>
                <a:uLnTx/>
                <a:uFillTx/>
                <a:latin typeface="Calibri"/>
                <a:ea typeface="+mn-ea"/>
                <a:cs typeface="Calibri"/>
              </a:rPr>
              <a:t>- </a:t>
            </a:r>
            <a:r>
              <a:rPr kumimoji="0" sz="800" b="1" i="0" u="none" strike="noStrike" kern="1200" cap="none" spc="144" normalizeH="0" baseline="0" noProof="0" dirty="0">
                <a:ln>
                  <a:noFill/>
                </a:ln>
                <a:effectLst/>
                <a:uLnTx/>
                <a:uFillTx/>
                <a:latin typeface="Calibri"/>
                <a:ea typeface="+mn-ea"/>
                <a:cs typeface="Calibri"/>
              </a:rPr>
              <a:t>MIDDLE </a:t>
            </a:r>
            <a:r>
              <a:rPr kumimoji="0" sz="800" b="1" i="0" u="none" strike="noStrike" kern="1200" cap="none" spc="160" normalizeH="0" baseline="0" noProof="0" dirty="0">
                <a:ln>
                  <a:noFill/>
                </a:ln>
                <a:effectLst/>
                <a:uLnTx/>
                <a:uFillTx/>
                <a:latin typeface="Calibri"/>
                <a:ea typeface="+mn-ea"/>
                <a:cs typeface="Calibri"/>
              </a:rPr>
              <a:t>LEADERSHIP</a:t>
            </a:r>
            <a:r>
              <a:rPr kumimoji="0" sz="800" b="1" i="0" u="none" strike="noStrike" kern="1200" cap="none" spc="16" normalizeH="0" baseline="0" noProof="0" dirty="0">
                <a:ln>
                  <a:noFill/>
                </a:ln>
                <a:effectLst/>
                <a:uLnTx/>
                <a:uFillTx/>
                <a:latin typeface="Calibri"/>
                <a:ea typeface="+mn-ea"/>
                <a:cs typeface="Calibri"/>
              </a:rPr>
              <a:t> </a:t>
            </a:r>
            <a:r>
              <a:rPr kumimoji="0" sz="800" b="1" i="0" u="none" strike="noStrike" kern="1200" cap="none" spc="144" normalizeH="0" baseline="0" noProof="0" dirty="0">
                <a:ln>
                  <a:noFill/>
                </a:ln>
                <a:effectLst/>
                <a:uLnTx/>
                <a:uFillTx/>
                <a:latin typeface="Calibri"/>
                <a:ea typeface="+mn-ea"/>
                <a:cs typeface="Calibri"/>
              </a:rPr>
              <a:t>PRAXIS</a:t>
            </a:r>
            <a:endParaRPr kumimoji="0" sz="800" b="0" i="0" u="none" strike="noStrike" kern="1200" cap="none" spc="0" normalizeH="0" baseline="0" noProof="0" dirty="0">
              <a:ln>
                <a:noFill/>
              </a:ln>
              <a:effectLst/>
              <a:uLnTx/>
              <a:uFillTx/>
              <a:latin typeface="Calibri"/>
              <a:ea typeface="+mn-ea"/>
              <a:cs typeface="Calibri"/>
            </a:endParaRPr>
          </a:p>
          <a:p>
            <a:pPr marL="330053" marR="0" lvl="0" indent="0" algn="l" defTabSz="914400" rtl="0" eaLnBrk="1" fontAlgn="auto" latinLnBrk="0" hangingPunct="1">
              <a:lnSpc>
                <a:spcPct val="100000"/>
              </a:lnSpc>
              <a:spcBef>
                <a:spcPts val="163"/>
              </a:spcBef>
              <a:spcAft>
                <a:spcPts val="0"/>
              </a:spcAft>
              <a:buClrTx/>
              <a:buSzTx/>
              <a:buFontTx/>
              <a:buNone/>
              <a:tabLst/>
              <a:defRPr/>
            </a:pPr>
            <a:r>
              <a:rPr kumimoji="0" sz="800" b="0" i="1" u="none" strike="noStrike" kern="1200" cap="none" spc="54" normalizeH="0" baseline="0" noProof="0" dirty="0">
                <a:ln>
                  <a:noFill/>
                </a:ln>
                <a:effectLst/>
                <a:uLnTx/>
                <a:uFillTx/>
                <a:latin typeface="Century Gothic"/>
                <a:ea typeface="+mn-ea"/>
                <a:cs typeface="Century Gothic"/>
              </a:rPr>
              <a:t>Considering</a:t>
            </a:r>
            <a:r>
              <a:rPr kumimoji="0" sz="800" b="0" i="1" u="none" strike="noStrike" kern="1200" cap="none" spc="80" normalizeH="0" baseline="0" noProof="0" dirty="0">
                <a:ln>
                  <a:noFill/>
                </a:ln>
                <a:effectLst/>
                <a:uLnTx/>
                <a:uFillTx/>
                <a:latin typeface="Century Gothic"/>
                <a:ea typeface="+mn-ea"/>
                <a:cs typeface="Century Gothic"/>
              </a:rPr>
              <a:t> </a:t>
            </a:r>
            <a:r>
              <a:rPr kumimoji="0" sz="800" b="0" i="1" u="none" strike="noStrike" kern="1200" cap="none" spc="42" normalizeH="0" baseline="0" noProof="0" dirty="0">
                <a:ln>
                  <a:noFill/>
                </a:ln>
                <a:effectLst/>
                <a:uLnTx/>
                <a:uFillTx/>
                <a:latin typeface="Century Gothic"/>
                <a:ea typeface="+mn-ea"/>
                <a:cs typeface="Century Gothic"/>
              </a:rPr>
              <a:t>context</a:t>
            </a:r>
            <a:endParaRPr kumimoji="0" sz="800" b="0" i="0" u="none" strike="noStrike" kern="1200" cap="none" spc="0" normalizeH="0" baseline="0" noProof="0" dirty="0">
              <a:ln>
                <a:noFill/>
              </a:ln>
              <a:effectLst/>
              <a:uLnTx/>
              <a:uFillTx/>
              <a:latin typeface="Century Gothic"/>
              <a:ea typeface="+mn-ea"/>
              <a:cs typeface="Century Gothic"/>
            </a:endParaRPr>
          </a:p>
          <a:p>
            <a:pPr marL="328833" marR="0" lvl="0" indent="0" algn="l" defTabSz="914400" rtl="0" eaLnBrk="1" fontAlgn="auto" latinLnBrk="0" hangingPunct="1">
              <a:lnSpc>
                <a:spcPct val="100000"/>
              </a:lnSpc>
              <a:spcBef>
                <a:spcPts val="163"/>
              </a:spcBef>
              <a:spcAft>
                <a:spcPts val="0"/>
              </a:spcAft>
              <a:buClrTx/>
              <a:buSzTx/>
              <a:buFontTx/>
              <a:buNone/>
              <a:tabLst/>
              <a:defRPr/>
            </a:pPr>
            <a:r>
              <a:rPr kumimoji="0" sz="800" b="0" i="1" u="none" strike="noStrike" kern="1200" cap="none" spc="64" normalizeH="0" baseline="0" noProof="0" dirty="0">
                <a:ln>
                  <a:noFill/>
                </a:ln>
                <a:effectLst/>
                <a:uLnTx/>
                <a:uFillTx/>
                <a:latin typeface="Century Gothic"/>
                <a:ea typeface="+mn-ea"/>
                <a:cs typeface="Century Gothic"/>
              </a:rPr>
              <a:t>The </a:t>
            </a:r>
            <a:r>
              <a:rPr kumimoji="0" sz="800" b="0" i="1" u="none" strike="noStrike" kern="1200" cap="none" spc="54" normalizeH="0" baseline="0" noProof="0" dirty="0">
                <a:ln>
                  <a:noFill/>
                </a:ln>
                <a:effectLst/>
                <a:uLnTx/>
                <a:uFillTx/>
                <a:latin typeface="Century Gothic"/>
                <a:ea typeface="+mn-ea"/>
                <a:cs typeface="Century Gothic"/>
              </a:rPr>
              <a:t>importance </a:t>
            </a:r>
            <a:r>
              <a:rPr kumimoji="0" sz="800" b="0" i="1" u="none" strike="noStrike" kern="1200" cap="none" spc="16" normalizeH="0" baseline="0" noProof="0" dirty="0">
                <a:ln>
                  <a:noFill/>
                </a:ln>
                <a:effectLst/>
                <a:uLnTx/>
                <a:uFillTx/>
                <a:latin typeface="Century Gothic"/>
                <a:ea typeface="+mn-ea"/>
                <a:cs typeface="Century Gothic"/>
              </a:rPr>
              <a:t>of</a:t>
            </a:r>
            <a:r>
              <a:rPr kumimoji="0" sz="800" b="0" i="1" u="none" strike="noStrike" kern="1200" cap="none" spc="122" normalizeH="0" baseline="0" noProof="0" dirty="0">
                <a:ln>
                  <a:noFill/>
                </a:ln>
                <a:effectLst/>
                <a:uLnTx/>
                <a:uFillTx/>
                <a:latin typeface="Century Gothic"/>
                <a:ea typeface="+mn-ea"/>
                <a:cs typeface="Century Gothic"/>
              </a:rPr>
              <a:t> </a:t>
            </a:r>
            <a:r>
              <a:rPr kumimoji="0" sz="800" b="0" i="1" u="none" strike="noStrike" kern="1200" cap="none" spc="54" normalizeH="0" baseline="0" noProof="0" dirty="0">
                <a:ln>
                  <a:noFill/>
                </a:ln>
                <a:effectLst/>
                <a:uLnTx/>
                <a:uFillTx/>
                <a:latin typeface="Century Gothic"/>
                <a:ea typeface="+mn-ea"/>
                <a:cs typeface="Century Gothic"/>
              </a:rPr>
              <a:t>culture</a:t>
            </a:r>
            <a:endParaRPr kumimoji="0" sz="800" b="0" i="0" u="none" strike="noStrike" kern="1200" cap="none" spc="0" normalizeH="0" baseline="0" noProof="0" dirty="0">
              <a:ln>
                <a:noFill/>
              </a:ln>
              <a:effectLst/>
              <a:uLnTx/>
              <a:uFillTx/>
              <a:latin typeface="Century Gothic"/>
              <a:ea typeface="+mn-ea"/>
              <a:cs typeface="Century Gothic"/>
            </a:endParaRPr>
          </a:p>
          <a:p>
            <a:pPr marL="8139" marR="0" lvl="0" indent="0" algn="l" defTabSz="914400" rtl="0" eaLnBrk="1" fontAlgn="auto" latinLnBrk="0" hangingPunct="1">
              <a:lnSpc>
                <a:spcPct val="100000"/>
              </a:lnSpc>
              <a:spcBef>
                <a:spcPts val="407"/>
              </a:spcBef>
              <a:spcAft>
                <a:spcPts val="0"/>
              </a:spcAft>
              <a:buClrTx/>
              <a:buSzTx/>
              <a:buFontTx/>
              <a:buNone/>
              <a:tabLst/>
              <a:defRPr/>
            </a:pPr>
            <a:r>
              <a:rPr kumimoji="0" sz="800" b="1" i="0" u="none" strike="noStrike" kern="1200" cap="none" spc="112" normalizeH="0" baseline="0" noProof="0" dirty="0">
                <a:ln>
                  <a:noFill/>
                </a:ln>
                <a:effectLst/>
                <a:uLnTx/>
                <a:uFillTx/>
                <a:latin typeface="Calibri"/>
                <a:ea typeface="+mn-ea"/>
                <a:cs typeface="Calibri"/>
              </a:rPr>
              <a:t>ML3 </a:t>
            </a:r>
            <a:r>
              <a:rPr kumimoji="0" sz="800" b="1" i="0" u="none" strike="noStrike" kern="1200" cap="none" spc="51" normalizeH="0" baseline="0" noProof="0" dirty="0">
                <a:ln>
                  <a:noFill/>
                </a:ln>
                <a:effectLst/>
                <a:uLnTx/>
                <a:uFillTx/>
                <a:latin typeface="Calibri"/>
                <a:ea typeface="+mn-ea"/>
                <a:cs typeface="Calibri"/>
              </a:rPr>
              <a:t>- </a:t>
            </a:r>
            <a:r>
              <a:rPr kumimoji="0" sz="800" b="1" i="0" u="none" strike="noStrike" kern="1200" cap="none" spc="144" normalizeH="0" baseline="0" noProof="0" dirty="0">
                <a:ln>
                  <a:noFill/>
                </a:ln>
                <a:effectLst/>
                <a:uLnTx/>
                <a:uFillTx/>
                <a:latin typeface="Calibri"/>
                <a:ea typeface="+mn-ea"/>
                <a:cs typeface="Calibri"/>
              </a:rPr>
              <a:t>MIDDLE LEADING </a:t>
            </a:r>
            <a:r>
              <a:rPr kumimoji="0" sz="800" b="1" i="0" u="none" strike="noStrike" kern="1200" cap="none" spc="147" normalizeH="0" baseline="0" noProof="0" dirty="0">
                <a:ln>
                  <a:noFill/>
                </a:ln>
                <a:effectLst/>
                <a:uLnTx/>
                <a:uFillTx/>
                <a:latin typeface="Calibri"/>
                <a:ea typeface="+mn-ea"/>
                <a:cs typeface="Calibri"/>
              </a:rPr>
              <a:t>AND</a:t>
            </a:r>
            <a:r>
              <a:rPr kumimoji="0" sz="800" b="1" i="0" u="none" strike="noStrike" kern="1200" cap="none" spc="3" normalizeH="0" baseline="0" noProof="0" dirty="0">
                <a:ln>
                  <a:noFill/>
                </a:ln>
                <a:effectLst/>
                <a:uLnTx/>
                <a:uFillTx/>
                <a:latin typeface="Calibri"/>
                <a:ea typeface="+mn-ea"/>
                <a:cs typeface="Calibri"/>
              </a:rPr>
              <a:t> </a:t>
            </a:r>
            <a:r>
              <a:rPr kumimoji="0" sz="800" b="1" i="0" u="none" strike="noStrike" kern="1200" cap="none" spc="138" normalizeH="0" baseline="0" noProof="0" dirty="0">
                <a:ln>
                  <a:noFill/>
                </a:ln>
                <a:effectLst/>
                <a:uLnTx/>
                <a:uFillTx/>
                <a:latin typeface="Calibri"/>
                <a:ea typeface="+mn-ea"/>
                <a:cs typeface="Calibri"/>
              </a:rPr>
              <a:t>MANAGEMENT</a:t>
            </a:r>
            <a:endParaRPr kumimoji="0" sz="800" b="0" i="0" u="none" strike="noStrike" kern="1200" cap="none" spc="0" normalizeH="0" baseline="0" noProof="0" dirty="0">
              <a:ln>
                <a:noFill/>
              </a:ln>
              <a:effectLst/>
              <a:uLnTx/>
              <a:uFillTx/>
              <a:latin typeface="Calibri"/>
              <a:ea typeface="+mn-ea"/>
              <a:cs typeface="Calibri"/>
            </a:endParaRPr>
          </a:p>
          <a:p>
            <a:pPr marL="328833" marR="1830965" lvl="0" indent="4477" algn="l" defTabSz="914400" rtl="0" eaLnBrk="1" fontAlgn="auto" latinLnBrk="0" hangingPunct="1">
              <a:lnSpc>
                <a:spcPct val="119400"/>
              </a:lnSpc>
              <a:spcBef>
                <a:spcPts val="0"/>
              </a:spcBef>
              <a:spcAft>
                <a:spcPts val="0"/>
              </a:spcAft>
              <a:buClrTx/>
              <a:buSzTx/>
              <a:buFontTx/>
              <a:buNone/>
              <a:tabLst/>
              <a:defRPr/>
            </a:pPr>
            <a:r>
              <a:rPr kumimoji="0" sz="800" b="0" i="1" u="none" strike="noStrike" kern="1200" cap="none" spc="96" normalizeH="0" baseline="0" noProof="0" dirty="0">
                <a:ln>
                  <a:noFill/>
                </a:ln>
                <a:effectLst/>
                <a:uLnTx/>
                <a:uFillTx/>
                <a:latin typeface="Century Gothic"/>
                <a:ea typeface="+mn-ea"/>
                <a:cs typeface="Century Gothic"/>
              </a:rPr>
              <a:t>I</a:t>
            </a:r>
            <a:r>
              <a:rPr kumimoji="0" sz="800" b="0" i="1" u="none" strike="noStrike" kern="1200" cap="none" spc="87" normalizeH="0" baseline="0" noProof="0" dirty="0">
                <a:ln>
                  <a:noFill/>
                </a:ln>
                <a:effectLst/>
                <a:uLnTx/>
                <a:uFillTx/>
                <a:latin typeface="Century Gothic"/>
                <a:ea typeface="+mn-ea"/>
                <a:cs typeface="Century Gothic"/>
              </a:rPr>
              <a:t>nt</a:t>
            </a:r>
            <a:r>
              <a:rPr kumimoji="0" sz="800" b="0" i="1" u="none" strike="noStrike" kern="1200" cap="none" spc="6" normalizeH="0" baseline="0" noProof="0" dirty="0">
                <a:ln>
                  <a:noFill/>
                </a:ln>
                <a:effectLst/>
                <a:uLnTx/>
                <a:uFillTx/>
                <a:latin typeface="Century Gothic"/>
                <a:ea typeface="+mn-ea"/>
                <a:cs typeface="Century Gothic"/>
              </a:rPr>
              <a:t>e</a:t>
            </a:r>
            <a:r>
              <a:rPr kumimoji="0" sz="800" b="0" i="1" u="none" strike="noStrike" kern="1200" cap="none" spc="112" normalizeH="0" baseline="0" noProof="0" dirty="0">
                <a:ln>
                  <a:noFill/>
                </a:ln>
                <a:effectLst/>
                <a:uLnTx/>
                <a:uFillTx/>
                <a:latin typeface="Century Gothic"/>
                <a:ea typeface="+mn-ea"/>
                <a:cs typeface="Century Gothic"/>
              </a:rPr>
              <a:t>r</a:t>
            </a:r>
            <a:r>
              <a:rPr kumimoji="0" sz="800" b="0" i="1" u="none" strike="noStrike" kern="1200" cap="none" spc="35" normalizeH="0" baseline="0" noProof="0" dirty="0">
                <a:ln>
                  <a:noFill/>
                </a:ln>
                <a:effectLst/>
                <a:uLnTx/>
                <a:uFillTx/>
                <a:latin typeface="Century Gothic"/>
                <a:ea typeface="+mn-ea"/>
                <a:cs typeface="Century Gothic"/>
              </a:rPr>
              <a:t>d</a:t>
            </a:r>
            <a:r>
              <a:rPr kumimoji="0" sz="800" b="0" i="1" u="none" strike="noStrike" kern="1200" cap="none" spc="6" normalizeH="0" baseline="0" noProof="0" dirty="0">
                <a:ln>
                  <a:noFill/>
                </a:ln>
                <a:effectLst/>
                <a:uLnTx/>
                <a:uFillTx/>
                <a:latin typeface="Century Gothic"/>
                <a:ea typeface="+mn-ea"/>
                <a:cs typeface="Century Gothic"/>
              </a:rPr>
              <a:t>e</a:t>
            </a:r>
            <a:r>
              <a:rPr kumimoji="0" sz="800" b="0" i="1" u="none" strike="noStrike" kern="1200" cap="none" spc="38" normalizeH="0" baseline="0" noProof="0" dirty="0">
                <a:ln>
                  <a:noFill/>
                </a:ln>
                <a:effectLst/>
                <a:uLnTx/>
                <a:uFillTx/>
                <a:latin typeface="Century Gothic"/>
                <a:ea typeface="+mn-ea"/>
                <a:cs typeface="Century Gothic"/>
              </a:rPr>
              <a:t>p</a:t>
            </a:r>
            <a:r>
              <a:rPr kumimoji="0" sz="800" b="0" i="1" u="none" strike="noStrike" kern="1200" cap="none" spc="6" normalizeH="0" baseline="0" noProof="0" dirty="0">
                <a:ln>
                  <a:noFill/>
                </a:ln>
                <a:effectLst/>
                <a:uLnTx/>
                <a:uFillTx/>
                <a:latin typeface="Century Gothic"/>
                <a:ea typeface="+mn-ea"/>
                <a:cs typeface="Century Gothic"/>
              </a:rPr>
              <a:t>e</a:t>
            </a:r>
            <a:r>
              <a:rPr kumimoji="0" sz="800" b="0" i="1" u="none" strike="noStrike" kern="1200" cap="none" spc="87" normalizeH="0" baseline="0" noProof="0" dirty="0">
                <a:ln>
                  <a:noFill/>
                </a:ln>
                <a:effectLst/>
                <a:uLnTx/>
                <a:uFillTx/>
                <a:latin typeface="Century Gothic"/>
                <a:ea typeface="+mn-ea"/>
                <a:cs typeface="Century Gothic"/>
              </a:rPr>
              <a:t>n</a:t>
            </a:r>
            <a:r>
              <a:rPr kumimoji="0" sz="800" b="0" i="1" u="none" strike="noStrike" kern="1200" cap="none" spc="35" normalizeH="0" baseline="0" noProof="0" dirty="0">
                <a:ln>
                  <a:noFill/>
                </a:ln>
                <a:effectLst/>
                <a:uLnTx/>
                <a:uFillTx/>
                <a:latin typeface="Century Gothic"/>
                <a:ea typeface="+mn-ea"/>
                <a:cs typeface="Century Gothic"/>
              </a:rPr>
              <a:t>d</a:t>
            </a:r>
            <a:r>
              <a:rPr kumimoji="0" sz="800" b="0" i="1" u="none" strike="noStrike" kern="1200" cap="none" spc="6" normalizeH="0" baseline="0" noProof="0" dirty="0">
                <a:ln>
                  <a:noFill/>
                </a:ln>
                <a:effectLst/>
                <a:uLnTx/>
                <a:uFillTx/>
                <a:latin typeface="Century Gothic"/>
                <a:ea typeface="+mn-ea"/>
                <a:cs typeface="Century Gothic"/>
              </a:rPr>
              <a:t>e</a:t>
            </a:r>
            <a:r>
              <a:rPr kumimoji="0" sz="800" b="0" i="1" u="none" strike="noStrike" kern="1200" cap="none" spc="87" normalizeH="0" baseline="0" noProof="0" dirty="0">
                <a:ln>
                  <a:noFill/>
                </a:ln>
                <a:effectLst/>
                <a:uLnTx/>
                <a:uFillTx/>
                <a:latin typeface="Century Gothic"/>
                <a:ea typeface="+mn-ea"/>
                <a:cs typeface="Century Gothic"/>
              </a:rPr>
              <a:t>n</a:t>
            </a:r>
            <a:r>
              <a:rPr kumimoji="0" sz="800" b="0" i="1" u="none" strike="noStrike" kern="1200" cap="none" spc="-19" normalizeH="0" baseline="0" noProof="0" dirty="0">
                <a:ln>
                  <a:noFill/>
                </a:ln>
                <a:effectLst/>
                <a:uLnTx/>
                <a:uFillTx/>
                <a:latin typeface="Century Gothic"/>
                <a:ea typeface="+mn-ea"/>
                <a:cs typeface="Century Gothic"/>
              </a:rPr>
              <a:t>c</a:t>
            </a:r>
            <a:r>
              <a:rPr kumimoji="0" sz="800" b="0" i="1" u="none" strike="noStrike" kern="1200" cap="none" spc="-29" normalizeH="0" baseline="0" noProof="0" dirty="0">
                <a:ln>
                  <a:noFill/>
                </a:ln>
                <a:effectLst/>
                <a:uLnTx/>
                <a:uFillTx/>
                <a:latin typeface="Century Gothic"/>
                <a:ea typeface="+mn-ea"/>
                <a:cs typeface="Century Gothic"/>
              </a:rPr>
              <a:t>e </a:t>
            </a:r>
            <a:r>
              <a:rPr kumimoji="0" sz="800" b="0" i="1" u="none" strike="noStrike" kern="1200" cap="none" spc="-16" normalizeH="0" baseline="0" noProof="0" dirty="0">
                <a:ln>
                  <a:noFill/>
                </a:ln>
                <a:effectLst/>
                <a:uLnTx/>
                <a:uFillTx/>
                <a:latin typeface="Century Gothic"/>
                <a:ea typeface="+mn-ea"/>
                <a:cs typeface="Century Gothic"/>
              </a:rPr>
              <a:t> </a:t>
            </a:r>
            <a:r>
              <a:rPr kumimoji="0" sz="800" b="0" i="1" u="none" strike="noStrike" kern="1200" cap="none" spc="64" normalizeH="0" baseline="0" noProof="0" dirty="0">
                <a:ln>
                  <a:noFill/>
                </a:ln>
                <a:effectLst/>
                <a:uLnTx/>
                <a:uFillTx/>
                <a:latin typeface="Century Gothic"/>
                <a:ea typeface="+mn-ea"/>
                <a:cs typeface="Century Gothic"/>
              </a:rPr>
              <a:t>Organisational</a:t>
            </a:r>
            <a:endParaRPr kumimoji="0" sz="800" b="0" i="0" u="none" strike="noStrike" kern="1200" cap="none" spc="0" normalizeH="0" baseline="0" noProof="0" dirty="0">
              <a:ln>
                <a:noFill/>
              </a:ln>
              <a:effectLst/>
              <a:uLnTx/>
              <a:uFillTx/>
              <a:latin typeface="Century Gothic"/>
              <a:ea typeface="+mn-ea"/>
              <a:cs typeface="Century Gothic"/>
            </a:endParaRPr>
          </a:p>
          <a:p>
            <a:pPr marL="8139" marR="0" lvl="0" indent="0" algn="l" defTabSz="914400" rtl="0" eaLnBrk="1" fontAlgn="auto" latinLnBrk="0" hangingPunct="1">
              <a:lnSpc>
                <a:spcPct val="100000"/>
              </a:lnSpc>
              <a:spcBef>
                <a:spcPts val="404"/>
              </a:spcBef>
              <a:spcAft>
                <a:spcPts val="0"/>
              </a:spcAft>
              <a:buClrTx/>
              <a:buSzTx/>
              <a:buFontTx/>
              <a:buNone/>
              <a:tabLst/>
              <a:defRPr/>
            </a:pPr>
            <a:r>
              <a:rPr kumimoji="0" sz="800" b="1" i="0" u="none" strike="noStrike" kern="1200" cap="none" spc="131" normalizeH="0" baseline="0" noProof="0" dirty="0">
                <a:ln>
                  <a:noFill/>
                </a:ln>
                <a:effectLst/>
                <a:uLnTx/>
                <a:uFillTx/>
                <a:latin typeface="Calibri"/>
                <a:ea typeface="+mn-ea"/>
                <a:cs typeface="Calibri"/>
              </a:rPr>
              <a:t>ML4 </a:t>
            </a:r>
            <a:r>
              <a:rPr kumimoji="0" sz="800" b="1" i="0" u="none" strike="noStrike" kern="1200" cap="none" spc="51" normalizeH="0" baseline="0" noProof="0" dirty="0">
                <a:ln>
                  <a:noFill/>
                </a:ln>
                <a:effectLst/>
                <a:uLnTx/>
                <a:uFillTx/>
                <a:latin typeface="Calibri"/>
                <a:ea typeface="+mn-ea"/>
                <a:cs typeface="Calibri"/>
              </a:rPr>
              <a:t>- </a:t>
            </a:r>
            <a:r>
              <a:rPr kumimoji="0" sz="800" b="1" i="0" u="none" strike="noStrike" kern="1200" cap="none" spc="144" normalizeH="0" baseline="0" noProof="0" dirty="0">
                <a:ln>
                  <a:noFill/>
                </a:ln>
                <a:effectLst/>
                <a:uLnTx/>
                <a:uFillTx/>
                <a:latin typeface="Calibri"/>
                <a:ea typeface="+mn-ea"/>
                <a:cs typeface="Calibri"/>
              </a:rPr>
              <a:t>THE</a:t>
            </a:r>
            <a:r>
              <a:rPr kumimoji="0" sz="800" b="1" i="0" u="none" strike="noStrike" kern="1200" cap="none" spc="0" normalizeH="0" baseline="0" noProof="0" dirty="0">
                <a:ln>
                  <a:noFill/>
                </a:ln>
                <a:effectLst/>
                <a:uLnTx/>
                <a:uFillTx/>
                <a:latin typeface="Calibri"/>
                <a:ea typeface="+mn-ea"/>
                <a:cs typeface="Calibri"/>
              </a:rPr>
              <a:t> </a:t>
            </a:r>
            <a:r>
              <a:rPr kumimoji="0" sz="800" b="1" i="0" u="none" strike="noStrike" kern="1200" cap="none" spc="160" normalizeH="0" baseline="0" noProof="0" dirty="0">
                <a:ln>
                  <a:noFill/>
                </a:ln>
                <a:effectLst/>
                <a:uLnTx/>
                <a:uFillTx/>
                <a:latin typeface="Calibri"/>
                <a:ea typeface="+mn-ea"/>
                <a:cs typeface="Calibri"/>
              </a:rPr>
              <a:t>LEADER</a:t>
            </a:r>
            <a:endParaRPr kumimoji="0" sz="800" b="0" i="0" u="none" strike="noStrike" kern="1200" cap="none" spc="0" normalizeH="0" baseline="0" noProof="0" dirty="0">
              <a:ln>
                <a:noFill/>
              </a:ln>
              <a:effectLst/>
              <a:uLnTx/>
              <a:uFillTx/>
              <a:latin typeface="Calibri"/>
              <a:ea typeface="+mn-ea"/>
              <a:cs typeface="Calibri"/>
            </a:endParaRPr>
          </a:p>
          <a:p>
            <a:pPr marL="328833" marR="1668176" lvl="0" indent="4477" algn="l" defTabSz="914400" rtl="0" eaLnBrk="1" fontAlgn="auto" latinLnBrk="0" hangingPunct="1">
              <a:lnSpc>
                <a:spcPct val="119400"/>
              </a:lnSpc>
              <a:spcBef>
                <a:spcPts val="0"/>
              </a:spcBef>
              <a:spcAft>
                <a:spcPts val="0"/>
              </a:spcAft>
              <a:buClrTx/>
              <a:buSzTx/>
              <a:buFontTx/>
              <a:buNone/>
              <a:tabLst/>
              <a:defRPr/>
            </a:pPr>
            <a:r>
              <a:rPr kumimoji="0" sz="800" b="0" i="1" u="none" strike="noStrike" kern="1200" cap="none" spc="64" normalizeH="0" baseline="0" noProof="0" dirty="0">
                <a:ln>
                  <a:noFill/>
                </a:ln>
                <a:effectLst/>
                <a:uLnTx/>
                <a:uFillTx/>
                <a:latin typeface="Century Gothic"/>
                <a:ea typeface="+mn-ea"/>
                <a:cs typeface="Century Gothic"/>
              </a:rPr>
              <a:t>Leadership</a:t>
            </a:r>
            <a:r>
              <a:rPr kumimoji="0" sz="800" b="0" i="1" u="none" strike="noStrike" kern="1200" cap="none" spc="32" normalizeH="0" baseline="0" noProof="0" dirty="0">
                <a:ln>
                  <a:noFill/>
                </a:ln>
                <a:effectLst/>
                <a:uLnTx/>
                <a:uFillTx/>
                <a:latin typeface="Century Gothic"/>
                <a:ea typeface="+mn-ea"/>
                <a:cs typeface="Century Gothic"/>
              </a:rPr>
              <a:t> </a:t>
            </a:r>
            <a:r>
              <a:rPr kumimoji="0" sz="800" b="0" i="1" u="none" strike="noStrike" kern="1200" cap="none" spc="64" normalizeH="0" baseline="0" noProof="0" dirty="0">
                <a:ln>
                  <a:noFill/>
                </a:ln>
                <a:effectLst/>
                <a:uLnTx/>
                <a:uFillTx/>
                <a:latin typeface="Century Gothic"/>
                <a:ea typeface="+mn-ea"/>
                <a:cs typeface="Century Gothic"/>
              </a:rPr>
              <a:t>qualities  </a:t>
            </a:r>
            <a:r>
              <a:rPr kumimoji="0" sz="800" b="0" i="1" u="none" strike="noStrike" kern="1200" cap="none" spc="42" normalizeH="0" baseline="0" noProof="0" dirty="0">
                <a:ln>
                  <a:noFill/>
                </a:ln>
                <a:effectLst/>
                <a:uLnTx/>
                <a:uFillTx/>
                <a:latin typeface="Century Gothic"/>
                <a:ea typeface="+mn-ea"/>
                <a:cs typeface="Century Gothic"/>
              </a:rPr>
              <a:t>Character</a:t>
            </a:r>
            <a:r>
              <a:rPr kumimoji="0" sz="800" b="0" i="1" u="none" strike="noStrike" kern="1200" cap="none" spc="64" normalizeH="0" baseline="0" noProof="0" dirty="0">
                <a:ln>
                  <a:noFill/>
                </a:ln>
                <a:effectLst/>
                <a:uLnTx/>
                <a:uFillTx/>
                <a:latin typeface="Century Gothic"/>
                <a:ea typeface="+mn-ea"/>
                <a:cs typeface="Century Gothic"/>
              </a:rPr>
              <a:t> </a:t>
            </a:r>
            <a:r>
              <a:rPr kumimoji="0" sz="800" b="0" i="1" u="none" strike="noStrike" kern="1200" cap="none" spc="73" normalizeH="0" baseline="0" noProof="0" dirty="0">
                <a:ln>
                  <a:noFill/>
                </a:ln>
                <a:effectLst/>
                <a:uLnTx/>
                <a:uFillTx/>
                <a:latin typeface="Century Gothic"/>
                <a:ea typeface="+mn-ea"/>
                <a:cs typeface="Century Gothic"/>
              </a:rPr>
              <a:t>strengths</a:t>
            </a:r>
            <a:endParaRPr kumimoji="0" lang="en-AU" sz="800" b="0" i="1" u="none" strike="noStrike" kern="1200" cap="none" spc="73" normalizeH="0" baseline="0" noProof="0" dirty="0">
              <a:ln>
                <a:noFill/>
              </a:ln>
              <a:effectLst/>
              <a:uLnTx/>
              <a:uFillTx/>
              <a:latin typeface="Century Gothic"/>
              <a:ea typeface="+mn-ea"/>
              <a:cs typeface="Century Gothic"/>
            </a:endParaRPr>
          </a:p>
          <a:p>
            <a:pPr marL="328833" marR="1668176" lvl="0" indent="4477" algn="l" defTabSz="914400" rtl="0" eaLnBrk="1" fontAlgn="auto" latinLnBrk="0" hangingPunct="1">
              <a:lnSpc>
                <a:spcPct val="119400"/>
              </a:lnSpc>
              <a:spcBef>
                <a:spcPts val="0"/>
              </a:spcBef>
              <a:spcAft>
                <a:spcPts val="0"/>
              </a:spcAft>
              <a:buClrTx/>
              <a:buSzTx/>
              <a:buFontTx/>
              <a:buNone/>
              <a:tabLst/>
              <a:defRPr/>
            </a:pPr>
            <a:endParaRPr kumimoji="0" sz="800" b="0" i="0" u="none" strike="noStrike" kern="1200" cap="none" spc="0" normalizeH="0" baseline="0" noProof="0" dirty="0">
              <a:ln>
                <a:noFill/>
              </a:ln>
              <a:effectLst/>
              <a:uLnTx/>
              <a:uFillTx/>
              <a:latin typeface="Century Gothic"/>
              <a:ea typeface="+mn-ea"/>
              <a:cs typeface="Century Gothic"/>
            </a:endParaRPr>
          </a:p>
          <a:p>
            <a:pPr marL="0" marR="0" lvl="0" indent="0" algn="l" defTabSz="914400" rtl="0" eaLnBrk="1" fontAlgn="auto" latinLnBrk="0" hangingPunct="1">
              <a:lnSpc>
                <a:spcPct val="100000"/>
              </a:lnSpc>
              <a:spcBef>
                <a:spcPts val="19"/>
              </a:spcBef>
              <a:spcAft>
                <a:spcPts val="0"/>
              </a:spcAft>
              <a:buClrTx/>
              <a:buSzTx/>
              <a:buFontTx/>
              <a:buNone/>
              <a:tabLst/>
              <a:defRPr/>
            </a:pPr>
            <a:endParaRPr kumimoji="0" sz="800" b="0" i="0" u="none" strike="noStrike" kern="1200" cap="none" spc="0" normalizeH="0" baseline="0" noProof="0" dirty="0">
              <a:ln>
                <a:noFill/>
              </a:ln>
              <a:effectLst/>
              <a:uLnTx/>
              <a:uFillTx/>
              <a:latin typeface="Times New Roman"/>
              <a:ea typeface="+mn-ea"/>
              <a:cs typeface="Times New Roman"/>
            </a:endParaRPr>
          </a:p>
          <a:p>
            <a:pPr marL="19535" marR="0" lvl="0" indent="0" algn="l" defTabSz="914400" rtl="0" eaLnBrk="1" fontAlgn="auto" latinLnBrk="0" hangingPunct="1">
              <a:lnSpc>
                <a:spcPct val="100000"/>
              </a:lnSpc>
              <a:spcBef>
                <a:spcPts val="0"/>
              </a:spcBef>
              <a:spcAft>
                <a:spcPts val="0"/>
              </a:spcAft>
              <a:buClrTx/>
              <a:buSzTx/>
              <a:buFontTx/>
              <a:buNone/>
              <a:tabLst>
                <a:tab pos="1456551" algn="l"/>
              </a:tabLst>
              <a:defRPr/>
            </a:pPr>
            <a:r>
              <a:rPr kumimoji="0" sz="800" b="0" i="0" u="none" strike="noStrike" kern="1200" cap="none" spc="64" normalizeH="0" baseline="0" noProof="0" dirty="0">
                <a:ln>
                  <a:noFill/>
                </a:ln>
                <a:effectLst/>
                <a:uLnTx/>
                <a:uFillTx/>
                <a:latin typeface="Arial"/>
                <a:ea typeface="+mn-ea"/>
                <a:cs typeface="Arial"/>
              </a:rPr>
              <a:t>C</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19" normalizeH="0" baseline="0" noProof="0" dirty="0">
                <a:ln>
                  <a:noFill/>
                </a:ln>
                <a:effectLst/>
                <a:uLnTx/>
                <a:uFillTx/>
                <a:latin typeface="Arial"/>
                <a:ea typeface="+mn-ea"/>
                <a:cs typeface="Arial"/>
              </a:rPr>
              <a:t>O</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70" normalizeH="0" baseline="0" noProof="0" dirty="0">
                <a:ln>
                  <a:noFill/>
                </a:ln>
                <a:effectLst/>
                <a:uLnTx/>
                <a:uFillTx/>
                <a:latin typeface="Arial"/>
                <a:ea typeface="+mn-ea"/>
                <a:cs typeface="Arial"/>
              </a:rPr>
              <a:t>L</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70" normalizeH="0" baseline="0" noProof="0" dirty="0">
                <a:ln>
                  <a:noFill/>
                </a:ln>
                <a:effectLst/>
                <a:uLnTx/>
                <a:uFillTx/>
                <a:latin typeface="Arial"/>
                <a:ea typeface="+mn-ea"/>
                <a:cs typeface="Arial"/>
              </a:rPr>
              <a:t>L</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76" normalizeH="0" baseline="0" noProof="0" dirty="0">
                <a:ln>
                  <a:noFill/>
                </a:ln>
                <a:effectLst/>
                <a:uLnTx/>
                <a:uFillTx/>
                <a:latin typeface="Arial"/>
                <a:ea typeface="+mn-ea"/>
                <a:cs typeface="Arial"/>
              </a:rPr>
              <a:t>A</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28" normalizeH="0" baseline="0" noProof="0" dirty="0">
                <a:ln>
                  <a:noFill/>
                </a:ln>
                <a:effectLst/>
                <a:uLnTx/>
                <a:uFillTx/>
                <a:latin typeface="Arial"/>
                <a:ea typeface="+mn-ea"/>
                <a:cs typeface="Arial"/>
              </a:rPr>
              <a:t>B</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19" normalizeH="0" baseline="0" noProof="0" dirty="0">
                <a:ln>
                  <a:noFill/>
                </a:ln>
                <a:effectLst/>
                <a:uLnTx/>
                <a:uFillTx/>
                <a:latin typeface="Arial"/>
                <a:ea typeface="+mn-ea"/>
                <a:cs typeface="Arial"/>
              </a:rPr>
              <a:t>O</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90" normalizeH="0" baseline="0" noProof="0" dirty="0">
                <a:ln>
                  <a:noFill/>
                </a:ln>
                <a:effectLst/>
                <a:uLnTx/>
                <a:uFillTx/>
                <a:latin typeface="Arial"/>
                <a:ea typeface="+mn-ea"/>
                <a:cs typeface="Arial"/>
              </a:rPr>
              <a:t>R</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76" normalizeH="0" baseline="0" noProof="0" dirty="0">
                <a:ln>
                  <a:noFill/>
                </a:ln>
                <a:effectLst/>
                <a:uLnTx/>
                <a:uFillTx/>
                <a:latin typeface="Arial"/>
                <a:ea typeface="+mn-ea"/>
                <a:cs typeface="Arial"/>
              </a:rPr>
              <a:t>A</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73" normalizeH="0" baseline="0" noProof="0" dirty="0">
                <a:ln>
                  <a:noFill/>
                </a:ln>
                <a:effectLst/>
                <a:uLnTx/>
                <a:uFillTx/>
                <a:latin typeface="Arial"/>
                <a:ea typeface="+mn-ea"/>
                <a:cs typeface="Arial"/>
              </a:rPr>
              <a:t>T</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7" normalizeH="0" baseline="0" noProof="0" dirty="0">
                <a:ln>
                  <a:noFill/>
                </a:ln>
                <a:effectLst/>
                <a:uLnTx/>
                <a:uFillTx/>
                <a:latin typeface="Arial"/>
                <a:ea typeface="+mn-ea"/>
                <a:cs typeface="Arial"/>
              </a:rPr>
              <a:t>I</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38" normalizeH="0" baseline="0" noProof="0" dirty="0">
                <a:ln>
                  <a:noFill/>
                </a:ln>
                <a:effectLst/>
                <a:uLnTx/>
                <a:uFillTx/>
                <a:latin typeface="Arial"/>
                <a:ea typeface="+mn-ea"/>
                <a:cs typeface="Arial"/>
              </a:rPr>
              <a:t>V</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87" normalizeH="0" baseline="0" noProof="0" dirty="0">
                <a:ln>
                  <a:noFill/>
                </a:ln>
                <a:effectLst/>
                <a:uLnTx/>
                <a:uFillTx/>
                <a:latin typeface="Arial"/>
                <a:ea typeface="+mn-ea"/>
                <a:cs typeface="Arial"/>
              </a:rPr>
              <a:t>E	</a:t>
            </a:r>
            <a:r>
              <a:rPr kumimoji="0" sz="800" b="0" i="0" u="none" strike="noStrike" kern="1200" cap="none" spc="96" normalizeH="0" baseline="0" noProof="0" dirty="0">
                <a:ln>
                  <a:noFill/>
                </a:ln>
                <a:effectLst/>
                <a:uLnTx/>
                <a:uFillTx/>
                <a:latin typeface="Arial"/>
                <a:ea typeface="+mn-ea"/>
                <a:cs typeface="Arial"/>
              </a:rPr>
              <a:t>P</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90" normalizeH="0" baseline="0" noProof="0" dirty="0">
                <a:ln>
                  <a:noFill/>
                </a:ln>
                <a:effectLst/>
                <a:uLnTx/>
                <a:uFillTx/>
                <a:latin typeface="Arial"/>
                <a:ea typeface="+mn-ea"/>
                <a:cs typeface="Arial"/>
              </a:rPr>
              <a:t>R</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19" normalizeH="0" baseline="0" noProof="0" dirty="0">
                <a:ln>
                  <a:noFill/>
                </a:ln>
                <a:effectLst/>
                <a:uLnTx/>
                <a:uFillTx/>
                <a:latin typeface="Arial"/>
                <a:ea typeface="+mn-ea"/>
                <a:cs typeface="Arial"/>
              </a:rPr>
              <a:t>O</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7" normalizeH="0" baseline="0" noProof="0" dirty="0">
                <a:ln>
                  <a:noFill/>
                </a:ln>
                <a:effectLst/>
                <a:uLnTx/>
                <a:uFillTx/>
                <a:latin typeface="Arial"/>
                <a:ea typeface="+mn-ea"/>
                <a:cs typeface="Arial"/>
              </a:rPr>
              <a:t>F</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87" normalizeH="0" baseline="0" noProof="0" dirty="0">
                <a:ln>
                  <a:noFill/>
                </a:ln>
                <a:effectLst/>
                <a:uLnTx/>
                <a:uFillTx/>
                <a:latin typeface="Arial"/>
                <a:ea typeface="+mn-ea"/>
                <a:cs typeface="Arial"/>
              </a:rPr>
              <a:t>E</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4" normalizeH="0" baseline="0" noProof="0" dirty="0">
                <a:ln>
                  <a:noFill/>
                </a:ln>
                <a:effectLst/>
                <a:uLnTx/>
                <a:uFillTx/>
                <a:latin typeface="Arial"/>
                <a:ea typeface="+mn-ea"/>
                <a:cs typeface="Arial"/>
              </a:rPr>
              <a:t>S</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4" normalizeH="0" baseline="0" noProof="0" dirty="0">
                <a:ln>
                  <a:noFill/>
                </a:ln>
                <a:effectLst/>
                <a:uLnTx/>
                <a:uFillTx/>
                <a:latin typeface="Arial"/>
                <a:ea typeface="+mn-ea"/>
                <a:cs typeface="Arial"/>
              </a:rPr>
              <a:t>S</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7" normalizeH="0" baseline="0" noProof="0" dirty="0">
                <a:ln>
                  <a:noFill/>
                </a:ln>
                <a:effectLst/>
                <a:uLnTx/>
                <a:uFillTx/>
                <a:latin typeface="Arial"/>
                <a:ea typeface="+mn-ea"/>
                <a:cs typeface="Arial"/>
              </a:rPr>
              <a:t>I</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19" normalizeH="0" baseline="0" noProof="0" dirty="0">
                <a:ln>
                  <a:noFill/>
                </a:ln>
                <a:effectLst/>
                <a:uLnTx/>
                <a:uFillTx/>
                <a:latin typeface="Arial"/>
                <a:ea typeface="+mn-ea"/>
                <a:cs typeface="Arial"/>
              </a:rPr>
              <a:t>O</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44" normalizeH="0" baseline="0" noProof="0" dirty="0">
                <a:ln>
                  <a:noFill/>
                </a:ln>
                <a:effectLst/>
                <a:uLnTx/>
                <a:uFillTx/>
                <a:latin typeface="Arial"/>
                <a:ea typeface="+mn-ea"/>
                <a:cs typeface="Arial"/>
              </a:rPr>
              <a:t>N</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76" normalizeH="0" baseline="0" noProof="0" dirty="0">
                <a:ln>
                  <a:noFill/>
                </a:ln>
                <a:effectLst/>
                <a:uLnTx/>
                <a:uFillTx/>
                <a:latin typeface="Arial"/>
                <a:ea typeface="+mn-ea"/>
                <a:cs typeface="Arial"/>
              </a:rPr>
              <a:t>A</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70" normalizeH="0" baseline="0" noProof="0" dirty="0">
                <a:ln>
                  <a:noFill/>
                </a:ln>
                <a:effectLst/>
                <a:uLnTx/>
                <a:uFillTx/>
                <a:latin typeface="Arial"/>
                <a:ea typeface="+mn-ea"/>
                <a:cs typeface="Arial"/>
              </a:rPr>
              <a:t>L</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7" normalizeH="0" baseline="0" noProof="0" dirty="0">
                <a:ln>
                  <a:noFill/>
                </a:ln>
                <a:effectLst/>
                <a:uLnTx/>
                <a:uFillTx/>
                <a:latin typeface="Arial"/>
                <a:ea typeface="+mn-ea"/>
                <a:cs typeface="Arial"/>
              </a:rPr>
              <a:t>I</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4" normalizeH="0" baseline="0" noProof="0" dirty="0">
                <a:ln>
                  <a:noFill/>
                </a:ln>
                <a:effectLst/>
                <a:uLnTx/>
                <a:uFillTx/>
                <a:latin typeface="Arial"/>
                <a:ea typeface="+mn-ea"/>
                <a:cs typeface="Arial"/>
              </a:rPr>
              <a:t>S</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76" normalizeH="0" baseline="0" noProof="0" dirty="0">
                <a:ln>
                  <a:noFill/>
                </a:ln>
                <a:effectLst/>
                <a:uLnTx/>
                <a:uFillTx/>
                <a:latin typeface="Arial"/>
                <a:ea typeface="+mn-ea"/>
                <a:cs typeface="Arial"/>
              </a:rPr>
              <a:t>M</a:t>
            </a:r>
            <a:endParaRPr kumimoji="0" sz="800" b="0" i="0" u="none" strike="noStrike" kern="1200" cap="none" spc="0" normalizeH="0" baseline="0" noProof="0" dirty="0">
              <a:ln>
                <a:noFill/>
              </a:ln>
              <a:effectLst/>
              <a:uLnTx/>
              <a:uFillTx/>
              <a:latin typeface="Arial"/>
              <a:ea typeface="+mn-ea"/>
              <a:cs typeface="Arial"/>
            </a:endParaRPr>
          </a:p>
          <a:p>
            <a:pPr marL="8139" marR="0" lvl="0" indent="0" algn="l" defTabSz="914400" rtl="0" eaLnBrk="1" fontAlgn="auto" latinLnBrk="0" hangingPunct="1">
              <a:lnSpc>
                <a:spcPct val="100000"/>
              </a:lnSpc>
              <a:spcBef>
                <a:spcPts val="397"/>
              </a:spcBef>
              <a:spcAft>
                <a:spcPts val="0"/>
              </a:spcAft>
              <a:buClrTx/>
              <a:buSzTx/>
              <a:buFontTx/>
              <a:buNone/>
              <a:tabLst/>
              <a:defRPr/>
            </a:pPr>
            <a:r>
              <a:rPr kumimoji="0" sz="800" b="1" i="0" u="none" strike="noStrike" kern="1200" cap="none" spc="96" normalizeH="0" baseline="0" noProof="0" dirty="0">
                <a:ln>
                  <a:noFill/>
                </a:ln>
                <a:effectLst/>
                <a:uLnTx/>
                <a:uFillTx/>
                <a:latin typeface="Calibri"/>
                <a:ea typeface="+mn-ea"/>
                <a:cs typeface="Calibri"/>
              </a:rPr>
              <a:t>CP1 </a:t>
            </a:r>
            <a:r>
              <a:rPr kumimoji="0" sz="800" b="1" i="0" u="none" strike="noStrike" kern="1200" cap="none" spc="51" normalizeH="0" baseline="0" noProof="0" dirty="0">
                <a:ln>
                  <a:noFill/>
                </a:ln>
                <a:effectLst/>
                <a:uLnTx/>
                <a:uFillTx/>
                <a:latin typeface="Calibri"/>
                <a:ea typeface="+mn-ea"/>
                <a:cs typeface="Calibri"/>
              </a:rPr>
              <a:t>-</a:t>
            </a:r>
            <a:r>
              <a:rPr kumimoji="0" sz="800" b="1" i="0" u="none" strike="noStrike" kern="1200" cap="none" spc="167" normalizeH="0" baseline="0" noProof="0" dirty="0">
                <a:ln>
                  <a:noFill/>
                </a:ln>
                <a:effectLst/>
                <a:uLnTx/>
                <a:uFillTx/>
                <a:latin typeface="Calibri"/>
                <a:ea typeface="+mn-ea"/>
                <a:cs typeface="Calibri"/>
              </a:rPr>
              <a:t> </a:t>
            </a:r>
            <a:r>
              <a:rPr kumimoji="0" sz="800" b="1" i="0" u="none" strike="noStrike" kern="1200" cap="none" spc="154" normalizeH="0" baseline="0" noProof="0" dirty="0">
                <a:ln>
                  <a:noFill/>
                </a:ln>
                <a:effectLst/>
                <a:uLnTx/>
                <a:uFillTx/>
                <a:latin typeface="Calibri"/>
                <a:ea typeface="+mn-ea"/>
                <a:cs typeface="Calibri"/>
              </a:rPr>
              <a:t>COLLABORATION</a:t>
            </a:r>
            <a:endParaRPr kumimoji="0" sz="800" b="0" i="0" u="none" strike="noStrike" kern="1200" cap="none" spc="0" normalizeH="0" baseline="0" noProof="0" dirty="0">
              <a:ln>
                <a:noFill/>
              </a:ln>
              <a:effectLst/>
              <a:uLnTx/>
              <a:uFillTx/>
              <a:latin typeface="Calibri"/>
              <a:ea typeface="+mn-ea"/>
              <a:cs typeface="Calibri"/>
            </a:endParaRPr>
          </a:p>
          <a:p>
            <a:pPr marL="299530" marR="0" lvl="0" indent="0" algn="l" defTabSz="914400" rtl="0" eaLnBrk="1" fontAlgn="auto" latinLnBrk="0" hangingPunct="1">
              <a:lnSpc>
                <a:spcPct val="100000"/>
              </a:lnSpc>
              <a:spcBef>
                <a:spcPts val="163"/>
              </a:spcBef>
              <a:spcAft>
                <a:spcPts val="0"/>
              </a:spcAft>
              <a:buClrTx/>
              <a:buSzTx/>
              <a:buFontTx/>
              <a:buNone/>
              <a:tabLst/>
              <a:defRPr/>
            </a:pPr>
            <a:r>
              <a:rPr kumimoji="0" sz="800" b="0" i="1" u="none" strike="noStrike" kern="1200" cap="none" spc="70" normalizeH="0" baseline="0" noProof="0" dirty="0">
                <a:ln>
                  <a:noFill/>
                </a:ln>
                <a:effectLst/>
                <a:uLnTx/>
                <a:uFillTx/>
                <a:latin typeface="Century Gothic"/>
                <a:ea typeface="+mn-ea"/>
                <a:cs typeface="Century Gothic"/>
              </a:rPr>
              <a:t>Exploring </a:t>
            </a:r>
            <a:r>
              <a:rPr kumimoji="0" sz="800" b="0" i="1" u="none" strike="noStrike" kern="1200" cap="none" spc="48" normalizeH="0" baseline="0" noProof="0" dirty="0">
                <a:ln>
                  <a:noFill/>
                </a:ln>
                <a:effectLst/>
                <a:uLnTx/>
                <a:uFillTx/>
                <a:latin typeface="Century Gothic"/>
                <a:ea typeface="+mn-ea"/>
                <a:cs typeface="Century Gothic"/>
              </a:rPr>
              <a:t>collaborative</a:t>
            </a:r>
            <a:r>
              <a:rPr kumimoji="0" sz="800" b="0" i="1" u="none" strike="noStrike" kern="1200" cap="none" spc="90" normalizeH="0" baseline="0" noProof="0" dirty="0">
                <a:ln>
                  <a:noFill/>
                </a:ln>
                <a:effectLst/>
                <a:uLnTx/>
                <a:uFillTx/>
                <a:latin typeface="Century Gothic"/>
                <a:ea typeface="+mn-ea"/>
                <a:cs typeface="Century Gothic"/>
              </a:rPr>
              <a:t> </a:t>
            </a:r>
            <a:r>
              <a:rPr kumimoji="0" sz="800" b="0" i="1" u="none" strike="noStrike" kern="1200" cap="none" spc="67" normalizeH="0" baseline="0" noProof="0" dirty="0">
                <a:ln>
                  <a:noFill/>
                </a:ln>
                <a:effectLst/>
                <a:uLnTx/>
                <a:uFillTx/>
                <a:latin typeface="Century Gothic"/>
                <a:ea typeface="+mn-ea"/>
                <a:cs typeface="Century Gothic"/>
              </a:rPr>
              <a:t>professionalism</a:t>
            </a:r>
            <a:endParaRPr kumimoji="0" sz="800" b="0" i="0" u="none" strike="noStrike" kern="1200" cap="none" spc="0" normalizeH="0" baseline="0" noProof="0" dirty="0">
              <a:ln>
                <a:noFill/>
              </a:ln>
              <a:effectLst/>
              <a:uLnTx/>
              <a:uFillTx/>
              <a:latin typeface="Century Gothic"/>
              <a:ea typeface="+mn-ea"/>
              <a:cs typeface="Century Gothic"/>
            </a:endParaRPr>
          </a:p>
          <a:p>
            <a:pPr marL="8139" marR="0" lvl="0" indent="0" algn="l" defTabSz="914400" rtl="0" eaLnBrk="1" fontAlgn="auto" latinLnBrk="0" hangingPunct="1">
              <a:lnSpc>
                <a:spcPct val="100000"/>
              </a:lnSpc>
              <a:spcBef>
                <a:spcPts val="404"/>
              </a:spcBef>
              <a:spcAft>
                <a:spcPts val="0"/>
              </a:spcAft>
              <a:buClrTx/>
              <a:buSzTx/>
              <a:buFontTx/>
              <a:buNone/>
              <a:tabLst/>
              <a:defRPr/>
            </a:pPr>
            <a:r>
              <a:rPr kumimoji="0" sz="800" b="1" i="0" u="none" strike="noStrike" kern="1200" cap="none" spc="144" normalizeH="0" baseline="0" noProof="0" dirty="0">
                <a:ln>
                  <a:noFill/>
                </a:ln>
                <a:effectLst/>
                <a:uLnTx/>
                <a:uFillTx/>
                <a:latin typeface="Calibri"/>
                <a:ea typeface="+mn-ea"/>
                <a:cs typeface="Calibri"/>
              </a:rPr>
              <a:t>CP2 </a:t>
            </a:r>
            <a:r>
              <a:rPr kumimoji="0" sz="800" b="1" i="0" u="none" strike="noStrike" kern="1200" cap="none" spc="51" normalizeH="0" baseline="0" noProof="0" dirty="0">
                <a:ln>
                  <a:noFill/>
                </a:ln>
                <a:effectLst/>
                <a:uLnTx/>
                <a:uFillTx/>
                <a:latin typeface="Calibri"/>
                <a:ea typeface="+mn-ea"/>
                <a:cs typeface="Calibri"/>
              </a:rPr>
              <a:t>-</a:t>
            </a:r>
            <a:r>
              <a:rPr kumimoji="0" sz="800" b="1" i="0" u="none" strike="noStrike" kern="1200" cap="none" spc="128" normalizeH="0" baseline="0" noProof="0" dirty="0">
                <a:ln>
                  <a:noFill/>
                </a:ln>
                <a:effectLst/>
                <a:uLnTx/>
                <a:uFillTx/>
                <a:latin typeface="Calibri"/>
                <a:ea typeface="+mn-ea"/>
                <a:cs typeface="Calibri"/>
              </a:rPr>
              <a:t> </a:t>
            </a:r>
            <a:r>
              <a:rPr kumimoji="0" sz="800" b="1" i="0" u="none" strike="noStrike" kern="1200" cap="none" spc="135" normalizeH="0" baseline="0" noProof="0" dirty="0">
                <a:ln>
                  <a:noFill/>
                </a:ln>
                <a:effectLst/>
                <a:uLnTx/>
                <a:uFillTx/>
                <a:latin typeface="Calibri"/>
                <a:ea typeface="+mn-ea"/>
                <a:cs typeface="Calibri"/>
              </a:rPr>
              <a:t>TRUST</a:t>
            </a:r>
            <a:endParaRPr kumimoji="0" sz="800" b="0" i="0" u="none" strike="noStrike" kern="1200" cap="none" spc="0" normalizeH="0" baseline="0" noProof="0" dirty="0">
              <a:ln>
                <a:noFill/>
              </a:ln>
              <a:effectLst/>
              <a:uLnTx/>
              <a:uFillTx/>
              <a:latin typeface="Calibri"/>
              <a:ea typeface="+mn-ea"/>
              <a:cs typeface="Calibri"/>
            </a:endParaRPr>
          </a:p>
          <a:p>
            <a:pPr marL="346740" marR="945802" lvl="0" indent="-17093" algn="l" defTabSz="914400" rtl="0" eaLnBrk="1" fontAlgn="auto" latinLnBrk="0" hangingPunct="1">
              <a:lnSpc>
                <a:spcPct val="119400"/>
              </a:lnSpc>
              <a:spcBef>
                <a:spcPts val="0"/>
              </a:spcBef>
              <a:spcAft>
                <a:spcPts val="0"/>
              </a:spcAft>
              <a:buClrTx/>
              <a:buSzTx/>
              <a:buFontTx/>
              <a:buNone/>
              <a:tabLst/>
              <a:defRPr/>
            </a:pPr>
            <a:r>
              <a:rPr kumimoji="0" sz="800" b="0" i="1" u="none" strike="noStrike" kern="1200" cap="none" spc="64" normalizeH="0" baseline="0" noProof="0" dirty="0">
                <a:ln>
                  <a:noFill/>
                </a:ln>
                <a:effectLst/>
                <a:uLnTx/>
                <a:uFillTx/>
                <a:latin typeface="Century Gothic"/>
                <a:ea typeface="+mn-ea"/>
                <a:cs typeface="Century Gothic"/>
              </a:rPr>
              <a:t>The </a:t>
            </a:r>
            <a:r>
              <a:rPr kumimoji="0" sz="800" b="0" i="1" u="none" strike="noStrike" kern="1200" cap="none" spc="32" normalizeH="0" baseline="0" noProof="0" dirty="0">
                <a:ln>
                  <a:noFill/>
                </a:ln>
                <a:effectLst/>
                <a:uLnTx/>
                <a:uFillTx/>
                <a:latin typeface="Century Gothic"/>
                <a:ea typeface="+mn-ea"/>
                <a:cs typeface="Century Gothic"/>
              </a:rPr>
              <a:t>five </a:t>
            </a:r>
            <a:r>
              <a:rPr kumimoji="0" sz="800" b="0" i="1" u="none" strike="noStrike" kern="1200" cap="none" spc="70" normalizeH="0" baseline="0" noProof="0" dirty="0">
                <a:ln>
                  <a:noFill/>
                </a:ln>
                <a:effectLst/>
                <a:uLnTx/>
                <a:uFillTx/>
                <a:latin typeface="Century Gothic"/>
                <a:ea typeface="+mn-ea"/>
                <a:cs typeface="Century Gothic"/>
              </a:rPr>
              <a:t>dimensions </a:t>
            </a:r>
            <a:r>
              <a:rPr kumimoji="0" sz="800" b="0" i="1" u="none" strike="noStrike" kern="1200" cap="none" spc="16" normalizeH="0" baseline="0" noProof="0" dirty="0">
                <a:ln>
                  <a:noFill/>
                </a:ln>
                <a:effectLst/>
                <a:uLnTx/>
                <a:uFillTx/>
                <a:latin typeface="Century Gothic"/>
                <a:ea typeface="+mn-ea"/>
                <a:cs typeface="Century Gothic"/>
              </a:rPr>
              <a:t>of </a:t>
            </a:r>
            <a:r>
              <a:rPr kumimoji="0" sz="800" b="0" i="1" u="none" strike="noStrike" kern="1200" cap="none" spc="83" normalizeH="0" baseline="0" noProof="0" dirty="0">
                <a:ln>
                  <a:noFill/>
                </a:ln>
                <a:effectLst/>
                <a:uLnTx/>
                <a:uFillTx/>
                <a:latin typeface="Century Gothic"/>
                <a:ea typeface="+mn-ea"/>
                <a:cs typeface="Century Gothic"/>
              </a:rPr>
              <a:t>trust  </a:t>
            </a:r>
            <a:r>
              <a:rPr kumimoji="0" sz="800" b="0" i="1" u="none" strike="noStrike" kern="1200" cap="none" spc="80" normalizeH="0" baseline="0" noProof="0" dirty="0">
                <a:ln>
                  <a:noFill/>
                </a:ln>
                <a:effectLst/>
                <a:uLnTx/>
                <a:uFillTx/>
                <a:latin typeface="Century Gothic"/>
                <a:ea typeface="+mn-ea"/>
                <a:cs typeface="Century Gothic"/>
              </a:rPr>
              <a:t>Establishing </a:t>
            </a:r>
            <a:r>
              <a:rPr kumimoji="0" sz="800" b="0" i="1" u="none" strike="noStrike" kern="1200" cap="none" spc="83" normalizeH="0" baseline="0" noProof="0" dirty="0">
                <a:ln>
                  <a:noFill/>
                </a:ln>
                <a:effectLst/>
                <a:uLnTx/>
                <a:uFillTx/>
                <a:latin typeface="Century Gothic"/>
                <a:ea typeface="+mn-ea"/>
                <a:cs typeface="Century Gothic"/>
              </a:rPr>
              <a:t>trust </a:t>
            </a:r>
            <a:r>
              <a:rPr kumimoji="0" sz="800" b="0" i="1" u="none" strike="noStrike" kern="1200" cap="none" spc="73" normalizeH="0" baseline="0" noProof="0" dirty="0">
                <a:ln>
                  <a:noFill/>
                </a:ln>
                <a:effectLst/>
                <a:uLnTx/>
                <a:uFillTx/>
                <a:latin typeface="Century Gothic"/>
                <a:ea typeface="+mn-ea"/>
                <a:cs typeface="Century Gothic"/>
              </a:rPr>
              <a:t>within </a:t>
            </a:r>
            <a:r>
              <a:rPr kumimoji="0" sz="800" b="0" i="1" u="none" strike="noStrike" kern="1200" cap="none" spc="48" normalizeH="0" baseline="0" noProof="0" dirty="0">
                <a:ln>
                  <a:noFill/>
                </a:ln>
                <a:effectLst/>
                <a:uLnTx/>
                <a:uFillTx/>
                <a:latin typeface="Century Gothic"/>
                <a:ea typeface="+mn-ea"/>
                <a:cs typeface="Century Gothic"/>
              </a:rPr>
              <a:t>the</a:t>
            </a:r>
            <a:r>
              <a:rPr kumimoji="0" sz="800" b="0" i="1" u="none" strike="noStrike" kern="1200" cap="none" spc="58" normalizeH="0" baseline="0" noProof="0" dirty="0">
                <a:ln>
                  <a:noFill/>
                </a:ln>
                <a:effectLst/>
                <a:uLnTx/>
                <a:uFillTx/>
                <a:latin typeface="Century Gothic"/>
                <a:ea typeface="+mn-ea"/>
                <a:cs typeface="Century Gothic"/>
              </a:rPr>
              <a:t> </a:t>
            </a:r>
            <a:r>
              <a:rPr kumimoji="0" sz="800" b="0" i="1" u="none" strike="noStrike" kern="1200" cap="none" spc="54" normalizeH="0" baseline="0" noProof="0" dirty="0">
                <a:ln>
                  <a:noFill/>
                </a:ln>
                <a:effectLst/>
                <a:uLnTx/>
                <a:uFillTx/>
                <a:latin typeface="Century Gothic"/>
                <a:ea typeface="+mn-ea"/>
                <a:cs typeface="Century Gothic"/>
              </a:rPr>
              <a:t>team</a:t>
            </a:r>
            <a:endParaRPr kumimoji="0" sz="800" b="0" i="0" u="none" strike="noStrike" kern="1200" cap="none" spc="0" normalizeH="0" baseline="0" noProof="0" dirty="0">
              <a:ln>
                <a:noFill/>
              </a:ln>
              <a:effectLst/>
              <a:uLnTx/>
              <a:uFillTx/>
              <a:latin typeface="Century Gothic"/>
              <a:ea typeface="+mn-ea"/>
              <a:cs typeface="Century Gothic"/>
            </a:endParaRPr>
          </a:p>
          <a:p>
            <a:pPr marL="8139" marR="0" lvl="0" indent="0" algn="l" defTabSz="914400" rtl="0" eaLnBrk="1" fontAlgn="auto" latinLnBrk="0" hangingPunct="1">
              <a:lnSpc>
                <a:spcPct val="100000"/>
              </a:lnSpc>
              <a:spcBef>
                <a:spcPts val="407"/>
              </a:spcBef>
              <a:spcAft>
                <a:spcPts val="0"/>
              </a:spcAft>
              <a:buClrTx/>
              <a:buSzTx/>
              <a:buFontTx/>
              <a:buNone/>
              <a:tabLst/>
              <a:defRPr/>
            </a:pPr>
            <a:r>
              <a:rPr kumimoji="0" sz="800" b="1" i="0" u="none" strike="noStrike" kern="1200" cap="none" spc="144" normalizeH="0" baseline="0" noProof="0" dirty="0">
                <a:ln>
                  <a:noFill/>
                </a:ln>
                <a:effectLst/>
                <a:uLnTx/>
                <a:uFillTx/>
                <a:latin typeface="Calibri"/>
                <a:ea typeface="+mn-ea"/>
                <a:cs typeface="Calibri"/>
              </a:rPr>
              <a:t>CP3 </a:t>
            </a:r>
            <a:r>
              <a:rPr kumimoji="0" sz="800" b="1" i="0" u="none" strike="noStrike" kern="1200" cap="none" spc="51" normalizeH="0" baseline="0" noProof="0" dirty="0">
                <a:ln>
                  <a:noFill/>
                </a:ln>
                <a:effectLst/>
                <a:uLnTx/>
                <a:uFillTx/>
                <a:latin typeface="Calibri"/>
                <a:ea typeface="+mn-ea"/>
                <a:cs typeface="Calibri"/>
              </a:rPr>
              <a:t>- </a:t>
            </a:r>
            <a:r>
              <a:rPr kumimoji="0" sz="800" b="1" i="0" u="none" strike="noStrike" kern="1200" cap="none" spc="154" normalizeH="0" baseline="0" noProof="0" dirty="0">
                <a:ln>
                  <a:noFill/>
                </a:ln>
                <a:effectLst/>
                <a:uLnTx/>
                <a:uFillTx/>
                <a:latin typeface="Calibri"/>
                <a:ea typeface="+mn-ea"/>
                <a:cs typeface="Calibri"/>
              </a:rPr>
              <a:t>PROFESSIONAL</a:t>
            </a:r>
            <a:r>
              <a:rPr kumimoji="0" sz="800" b="1" i="0" u="none" strike="noStrike" kern="1200" cap="none" spc="-3" normalizeH="0" baseline="0" noProof="0" dirty="0">
                <a:ln>
                  <a:noFill/>
                </a:ln>
                <a:effectLst/>
                <a:uLnTx/>
                <a:uFillTx/>
                <a:latin typeface="Calibri"/>
                <a:ea typeface="+mn-ea"/>
                <a:cs typeface="Calibri"/>
              </a:rPr>
              <a:t> </a:t>
            </a:r>
            <a:r>
              <a:rPr kumimoji="0" sz="800" b="1" i="0" u="none" strike="noStrike" kern="1200" cap="none" spc="144" normalizeH="0" baseline="0" noProof="0" dirty="0">
                <a:ln>
                  <a:noFill/>
                </a:ln>
                <a:effectLst/>
                <a:uLnTx/>
                <a:uFillTx/>
                <a:latin typeface="Calibri"/>
                <a:ea typeface="+mn-ea"/>
                <a:cs typeface="Calibri"/>
              </a:rPr>
              <a:t>DIALOGUE</a:t>
            </a:r>
            <a:endParaRPr kumimoji="0" sz="800" b="0" i="0" u="none" strike="noStrike" kern="1200" cap="none" spc="0" normalizeH="0" baseline="0" noProof="0" dirty="0">
              <a:ln>
                <a:noFill/>
              </a:ln>
              <a:effectLst/>
              <a:uLnTx/>
              <a:uFillTx/>
              <a:latin typeface="Calibri"/>
              <a:ea typeface="+mn-ea"/>
              <a:cs typeface="Calibri"/>
            </a:endParaRPr>
          </a:p>
          <a:p>
            <a:pPr marL="335751" marR="1358064" lvl="0" indent="-2442" algn="l" defTabSz="914400" rtl="0" eaLnBrk="1" fontAlgn="auto" latinLnBrk="0" hangingPunct="1">
              <a:lnSpc>
                <a:spcPct val="119400"/>
              </a:lnSpc>
              <a:spcBef>
                <a:spcPts val="0"/>
              </a:spcBef>
              <a:spcAft>
                <a:spcPts val="0"/>
              </a:spcAft>
              <a:buClrTx/>
              <a:buSzTx/>
              <a:buFontTx/>
              <a:buNone/>
              <a:tabLst/>
              <a:defRPr/>
            </a:pPr>
            <a:r>
              <a:rPr kumimoji="0" sz="800" b="0" i="1" u="none" strike="noStrike" kern="1200" cap="none" spc="48" normalizeH="0" baseline="0" noProof="0" dirty="0">
                <a:ln>
                  <a:noFill/>
                </a:ln>
                <a:effectLst/>
                <a:uLnTx/>
                <a:uFillTx/>
                <a:latin typeface="Century Gothic"/>
                <a:ea typeface="+mn-ea"/>
                <a:cs typeface="Century Gothic"/>
              </a:rPr>
              <a:t>Courageous </a:t>
            </a:r>
            <a:r>
              <a:rPr kumimoji="0" sz="800" b="0" i="1" u="none" strike="noStrike" kern="1200" cap="none" spc="54" normalizeH="0" baseline="0" noProof="0" dirty="0">
                <a:ln>
                  <a:noFill/>
                </a:ln>
                <a:effectLst/>
                <a:uLnTx/>
                <a:uFillTx/>
                <a:latin typeface="Century Gothic"/>
                <a:ea typeface="+mn-ea"/>
                <a:cs typeface="Century Gothic"/>
              </a:rPr>
              <a:t>conversations  </a:t>
            </a:r>
            <a:r>
              <a:rPr kumimoji="0" sz="800" b="0" i="1" u="none" strike="noStrike" kern="1200" cap="none" spc="64" normalizeH="0" baseline="0" noProof="0" dirty="0">
                <a:ln>
                  <a:noFill/>
                </a:ln>
                <a:effectLst/>
                <a:uLnTx/>
                <a:uFillTx/>
                <a:latin typeface="Century Gothic"/>
                <a:ea typeface="+mn-ea"/>
                <a:cs typeface="Century Gothic"/>
              </a:rPr>
              <a:t>Relational</a:t>
            </a:r>
            <a:r>
              <a:rPr kumimoji="0" sz="800" b="0" i="1" u="none" strike="noStrike" kern="1200" cap="none" spc="73" normalizeH="0" baseline="0" noProof="0" dirty="0">
                <a:ln>
                  <a:noFill/>
                </a:ln>
                <a:effectLst/>
                <a:uLnTx/>
                <a:uFillTx/>
                <a:latin typeface="Century Gothic"/>
                <a:ea typeface="+mn-ea"/>
                <a:cs typeface="Century Gothic"/>
              </a:rPr>
              <a:t> </a:t>
            </a:r>
            <a:r>
              <a:rPr kumimoji="0" sz="800" b="0" i="1" u="none" strike="noStrike" kern="1200" cap="none" spc="48" normalizeH="0" baseline="0" noProof="0" dirty="0">
                <a:ln>
                  <a:noFill/>
                </a:ln>
                <a:effectLst/>
                <a:uLnTx/>
                <a:uFillTx/>
                <a:latin typeface="Century Gothic"/>
                <a:ea typeface="+mn-ea"/>
                <a:cs typeface="Century Gothic"/>
              </a:rPr>
              <a:t>dialogue</a:t>
            </a:r>
            <a:endParaRPr kumimoji="0" sz="800" b="0" i="0" u="none" strike="noStrike" kern="1200" cap="none" spc="0" normalizeH="0" baseline="0" noProof="0" dirty="0">
              <a:ln>
                <a:noFill/>
              </a:ln>
              <a:effectLst/>
              <a:uLnTx/>
              <a:uFillTx/>
              <a:latin typeface="Century Gothic"/>
              <a:ea typeface="+mn-ea"/>
              <a:cs typeface="Century Gothic"/>
            </a:endParaRPr>
          </a:p>
          <a:p>
            <a:pPr marL="8139" marR="0" lvl="0" indent="0" algn="l" defTabSz="914400" rtl="0" eaLnBrk="1" fontAlgn="auto" latinLnBrk="0" hangingPunct="1">
              <a:lnSpc>
                <a:spcPct val="100000"/>
              </a:lnSpc>
              <a:spcBef>
                <a:spcPts val="404"/>
              </a:spcBef>
              <a:spcAft>
                <a:spcPts val="0"/>
              </a:spcAft>
              <a:buClrTx/>
              <a:buSzTx/>
              <a:buFontTx/>
              <a:buNone/>
              <a:tabLst/>
              <a:defRPr/>
            </a:pPr>
            <a:r>
              <a:rPr kumimoji="0" sz="800" b="1" i="0" u="none" strike="noStrike" kern="1200" cap="none" spc="163" normalizeH="0" baseline="0" noProof="0" dirty="0">
                <a:ln>
                  <a:noFill/>
                </a:ln>
                <a:effectLst/>
                <a:uLnTx/>
                <a:uFillTx/>
                <a:latin typeface="Calibri"/>
                <a:ea typeface="+mn-ea"/>
                <a:cs typeface="Calibri"/>
              </a:rPr>
              <a:t>CP4 </a:t>
            </a:r>
            <a:r>
              <a:rPr kumimoji="0" sz="800" b="1" i="0" u="none" strike="noStrike" kern="1200" cap="none" spc="51" normalizeH="0" baseline="0" noProof="0" dirty="0">
                <a:ln>
                  <a:noFill/>
                </a:ln>
                <a:effectLst/>
                <a:uLnTx/>
                <a:uFillTx/>
                <a:latin typeface="Calibri"/>
                <a:ea typeface="+mn-ea"/>
                <a:cs typeface="Calibri"/>
              </a:rPr>
              <a:t>- </a:t>
            </a:r>
            <a:r>
              <a:rPr kumimoji="0" sz="800" b="1" i="0" u="none" strike="noStrike" kern="1200" cap="none" spc="144" normalizeH="0" baseline="0" noProof="0" dirty="0">
                <a:ln>
                  <a:noFill/>
                </a:ln>
                <a:effectLst/>
                <a:uLnTx/>
                <a:uFillTx/>
                <a:latin typeface="Calibri"/>
                <a:ea typeface="+mn-ea"/>
                <a:cs typeface="Calibri"/>
              </a:rPr>
              <a:t>THE </a:t>
            </a:r>
            <a:r>
              <a:rPr kumimoji="0" sz="800" b="1" i="0" u="none" strike="noStrike" kern="1200" cap="none" spc="135" normalizeH="0" baseline="0" noProof="0" dirty="0">
                <a:ln>
                  <a:noFill/>
                </a:ln>
                <a:effectLst/>
                <a:uLnTx/>
                <a:uFillTx/>
                <a:latin typeface="Calibri"/>
                <a:ea typeface="+mn-ea"/>
                <a:cs typeface="Calibri"/>
              </a:rPr>
              <a:t>ART </a:t>
            </a:r>
            <a:r>
              <a:rPr kumimoji="0" sz="800" b="1" i="0" u="none" strike="noStrike" kern="1200" cap="none" spc="144" normalizeH="0" baseline="0" noProof="0" dirty="0">
                <a:ln>
                  <a:noFill/>
                </a:ln>
                <a:effectLst/>
                <a:uLnTx/>
                <a:uFillTx/>
                <a:latin typeface="Calibri"/>
                <a:ea typeface="+mn-ea"/>
                <a:cs typeface="Calibri"/>
              </a:rPr>
              <a:t>OF MIDDLE</a:t>
            </a:r>
            <a:r>
              <a:rPr kumimoji="0" sz="800" b="1" i="0" u="none" strike="noStrike" kern="1200" cap="none" spc="-45" normalizeH="0" baseline="0" noProof="0" dirty="0">
                <a:ln>
                  <a:noFill/>
                </a:ln>
                <a:effectLst/>
                <a:uLnTx/>
                <a:uFillTx/>
                <a:latin typeface="Calibri"/>
                <a:ea typeface="+mn-ea"/>
                <a:cs typeface="Calibri"/>
              </a:rPr>
              <a:t> </a:t>
            </a:r>
            <a:r>
              <a:rPr kumimoji="0" sz="800" b="1" i="0" u="none" strike="noStrike" kern="1200" cap="none" spc="144" normalizeH="0" baseline="0" noProof="0" dirty="0">
                <a:ln>
                  <a:noFill/>
                </a:ln>
                <a:effectLst/>
                <a:uLnTx/>
                <a:uFillTx/>
                <a:latin typeface="Calibri"/>
                <a:ea typeface="+mn-ea"/>
                <a:cs typeface="Calibri"/>
              </a:rPr>
              <a:t>LEADING</a:t>
            </a:r>
            <a:endParaRPr kumimoji="0" sz="800" b="0" i="0" u="none" strike="noStrike" kern="1200" cap="none" spc="0" normalizeH="0" baseline="0" noProof="0" dirty="0">
              <a:ln>
                <a:noFill/>
              </a:ln>
              <a:effectLst/>
              <a:uLnTx/>
              <a:uFillTx/>
              <a:latin typeface="Calibri"/>
              <a:ea typeface="+mn-ea"/>
              <a:cs typeface="Calibri"/>
            </a:endParaRPr>
          </a:p>
          <a:p>
            <a:pPr marL="333310" marR="509528" lvl="0" indent="0" algn="l" defTabSz="914400" rtl="0" eaLnBrk="1" fontAlgn="auto" latinLnBrk="0" hangingPunct="1">
              <a:lnSpc>
                <a:spcPct val="119400"/>
              </a:lnSpc>
              <a:spcBef>
                <a:spcPts val="0"/>
              </a:spcBef>
              <a:spcAft>
                <a:spcPts val="0"/>
              </a:spcAft>
              <a:buClrTx/>
              <a:buSzTx/>
              <a:buFontTx/>
              <a:buNone/>
              <a:tabLst/>
              <a:defRPr/>
            </a:pPr>
            <a:r>
              <a:rPr kumimoji="0" sz="800" b="0" i="1" u="none" strike="noStrike" kern="1200" cap="none" spc="67" normalizeH="0" baseline="0" noProof="0" dirty="0">
                <a:ln>
                  <a:noFill/>
                </a:ln>
                <a:effectLst/>
                <a:uLnTx/>
                <a:uFillTx/>
                <a:latin typeface="Century Gothic"/>
                <a:ea typeface="+mn-ea"/>
                <a:cs typeface="Century Gothic"/>
              </a:rPr>
              <a:t>Team </a:t>
            </a:r>
            <a:r>
              <a:rPr kumimoji="0" sz="800" b="0" i="1" u="none" strike="noStrike" kern="1200" cap="none" spc="80" normalizeH="0" baseline="0" noProof="0" dirty="0">
                <a:ln>
                  <a:noFill/>
                </a:ln>
                <a:effectLst/>
                <a:uLnTx/>
                <a:uFillTx/>
                <a:latin typeface="Century Gothic"/>
                <a:ea typeface="+mn-ea"/>
                <a:cs typeface="Century Gothic"/>
              </a:rPr>
              <a:t>norms </a:t>
            </a:r>
            <a:r>
              <a:rPr kumimoji="0" sz="800" b="0" i="1" u="none" strike="noStrike" kern="1200" cap="none" spc="38" normalizeH="0" baseline="0" noProof="0" dirty="0">
                <a:ln>
                  <a:noFill/>
                </a:ln>
                <a:effectLst/>
                <a:uLnTx/>
                <a:uFillTx/>
                <a:latin typeface="Century Gothic"/>
                <a:ea typeface="+mn-ea"/>
                <a:cs typeface="Century Gothic"/>
              </a:rPr>
              <a:t>and </a:t>
            </a:r>
            <a:r>
              <a:rPr kumimoji="0" sz="800" b="0" i="1" u="none" strike="noStrike" kern="1200" cap="none" spc="67" normalizeH="0" baseline="0" noProof="0" dirty="0">
                <a:ln>
                  <a:noFill/>
                </a:ln>
                <a:effectLst/>
                <a:uLnTx/>
                <a:uFillTx/>
                <a:latin typeface="Century Gothic"/>
                <a:ea typeface="+mn-ea"/>
                <a:cs typeface="Century Gothic"/>
              </a:rPr>
              <a:t>bringing </a:t>
            </a:r>
            <a:r>
              <a:rPr kumimoji="0" sz="800" b="0" i="1" u="none" strike="noStrike" kern="1200" cap="none" spc="26" normalizeH="0" baseline="0" noProof="0" dirty="0">
                <a:ln>
                  <a:noFill/>
                </a:ln>
                <a:effectLst/>
                <a:uLnTx/>
                <a:uFillTx/>
                <a:latin typeface="Century Gothic"/>
                <a:ea typeface="+mn-ea"/>
                <a:cs typeface="Century Gothic"/>
              </a:rPr>
              <a:t>people </a:t>
            </a:r>
            <a:r>
              <a:rPr kumimoji="0" sz="800" b="0" i="1" u="none" strike="noStrike" kern="1200" cap="none" spc="32" normalizeH="0" baseline="0" noProof="0" dirty="0">
                <a:ln>
                  <a:noFill/>
                </a:ln>
                <a:effectLst/>
                <a:uLnTx/>
                <a:uFillTx/>
                <a:latin typeface="Century Gothic"/>
                <a:ea typeface="+mn-ea"/>
                <a:cs typeface="Century Gothic"/>
              </a:rPr>
              <a:t>on </a:t>
            </a:r>
            <a:r>
              <a:rPr kumimoji="0" sz="800" b="0" i="1" u="none" strike="noStrike" kern="1200" cap="none" spc="38" normalizeH="0" baseline="0" noProof="0" dirty="0">
                <a:ln>
                  <a:noFill/>
                </a:ln>
                <a:effectLst/>
                <a:uLnTx/>
                <a:uFillTx/>
                <a:latin typeface="Century Gothic"/>
                <a:ea typeface="+mn-ea"/>
                <a:cs typeface="Century Gothic"/>
              </a:rPr>
              <a:t>board  </a:t>
            </a:r>
            <a:r>
              <a:rPr kumimoji="0" sz="800" b="0" i="1" u="none" strike="noStrike" kern="1200" cap="none" spc="64" normalizeH="0" baseline="0" noProof="0" dirty="0">
                <a:ln>
                  <a:noFill/>
                </a:ln>
                <a:effectLst/>
                <a:uLnTx/>
                <a:uFillTx/>
                <a:latin typeface="Century Gothic"/>
                <a:ea typeface="+mn-ea"/>
                <a:cs typeface="Century Gothic"/>
              </a:rPr>
              <a:t>The </a:t>
            </a:r>
            <a:r>
              <a:rPr kumimoji="0" sz="800" b="0" i="1" u="none" strike="noStrike" kern="1200" cap="none" spc="42" normalizeH="0" baseline="0" noProof="0" dirty="0">
                <a:ln>
                  <a:noFill/>
                </a:ln>
                <a:effectLst/>
                <a:uLnTx/>
                <a:uFillTx/>
                <a:latin typeface="Century Gothic"/>
                <a:ea typeface="+mn-ea"/>
                <a:cs typeface="Century Gothic"/>
              </a:rPr>
              <a:t>role </a:t>
            </a:r>
            <a:r>
              <a:rPr kumimoji="0" sz="800" b="0" i="1" u="none" strike="noStrike" kern="1200" cap="none" spc="16" normalizeH="0" baseline="0" noProof="0" dirty="0">
                <a:ln>
                  <a:noFill/>
                </a:ln>
                <a:effectLst/>
                <a:uLnTx/>
                <a:uFillTx/>
                <a:latin typeface="Century Gothic"/>
                <a:ea typeface="+mn-ea"/>
                <a:cs typeface="Century Gothic"/>
              </a:rPr>
              <a:t>of </a:t>
            </a:r>
            <a:r>
              <a:rPr kumimoji="0" sz="800" b="0" i="1" u="none" strike="noStrike" kern="1200" cap="none" spc="48" normalizeH="0" baseline="0" noProof="0" dirty="0">
                <a:ln>
                  <a:noFill/>
                </a:ln>
                <a:effectLst/>
                <a:uLnTx/>
                <a:uFillTx/>
                <a:latin typeface="Century Gothic"/>
                <a:ea typeface="+mn-ea"/>
                <a:cs typeface="Century Gothic"/>
              </a:rPr>
              <a:t>the</a:t>
            </a:r>
            <a:r>
              <a:rPr kumimoji="0" sz="800" b="0" i="1" u="none" strike="noStrike" kern="1200" cap="none" spc="-6" normalizeH="0" baseline="0" noProof="0" dirty="0">
                <a:ln>
                  <a:noFill/>
                </a:ln>
                <a:effectLst/>
                <a:uLnTx/>
                <a:uFillTx/>
                <a:latin typeface="Century Gothic"/>
                <a:ea typeface="+mn-ea"/>
                <a:cs typeface="Century Gothic"/>
              </a:rPr>
              <a:t> </a:t>
            </a:r>
            <a:r>
              <a:rPr kumimoji="0" sz="800" b="0" i="1" u="none" strike="noStrike" kern="1200" cap="none" spc="38" normalizeH="0" baseline="0" noProof="0" dirty="0">
                <a:ln>
                  <a:noFill/>
                </a:ln>
                <a:effectLst/>
                <a:uLnTx/>
                <a:uFillTx/>
                <a:latin typeface="Century Gothic"/>
                <a:ea typeface="+mn-ea"/>
                <a:cs typeface="Century Gothic"/>
              </a:rPr>
              <a:t>leader</a:t>
            </a:r>
            <a:endParaRPr kumimoji="0" sz="800" b="0" i="0" u="none" strike="noStrike" kern="1200" cap="none" spc="0" normalizeH="0" baseline="0" noProof="0" dirty="0">
              <a:ln>
                <a:noFill/>
              </a:ln>
              <a:effectLst/>
              <a:uLnTx/>
              <a:uFillTx/>
              <a:latin typeface="Century Gothic"/>
              <a:ea typeface="+mn-ea"/>
              <a:cs typeface="Century Gothic"/>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800" b="0" i="0" u="none" strike="noStrike" kern="1200" cap="none" spc="0" normalizeH="0" baseline="0" noProof="0" dirty="0">
              <a:ln>
                <a:noFill/>
              </a:ln>
              <a:effectLst/>
              <a:uLnTx/>
              <a:uFillTx/>
              <a:latin typeface="Times New Roman"/>
              <a:ea typeface="+mn-ea"/>
              <a:cs typeface="Times New Roman"/>
            </a:endParaRPr>
          </a:p>
          <a:p>
            <a:pPr marL="19535" marR="0" lvl="0" indent="0" algn="l" defTabSz="914400" rtl="0" eaLnBrk="1" fontAlgn="auto" latinLnBrk="0" hangingPunct="1">
              <a:lnSpc>
                <a:spcPct val="100000"/>
              </a:lnSpc>
              <a:spcBef>
                <a:spcPts val="0"/>
              </a:spcBef>
              <a:spcAft>
                <a:spcPts val="0"/>
              </a:spcAft>
              <a:buClrTx/>
              <a:buSzTx/>
              <a:buFontTx/>
              <a:buNone/>
              <a:tabLst>
                <a:tab pos="585632" algn="l"/>
                <a:tab pos="826966" algn="l"/>
              </a:tabLst>
              <a:defRPr/>
            </a:pPr>
            <a:r>
              <a:rPr kumimoji="0" sz="800" b="0" i="0" u="none" strike="noStrike" kern="1200" cap="none" spc="67" normalizeH="0" baseline="0" noProof="0" dirty="0">
                <a:ln>
                  <a:noFill/>
                </a:ln>
                <a:effectLst/>
                <a:uLnTx/>
                <a:uFillTx/>
                <a:latin typeface="Arial"/>
                <a:ea typeface="+mn-ea"/>
                <a:cs typeface="Arial"/>
              </a:rPr>
              <a:t>I </a:t>
            </a:r>
            <a:r>
              <a:rPr kumimoji="0" sz="800" b="0" i="0" u="none" strike="noStrike" kern="1200" cap="none" spc="128" normalizeH="0" baseline="0" noProof="0" dirty="0">
                <a:ln>
                  <a:noFill/>
                </a:ln>
                <a:effectLst/>
                <a:uLnTx/>
                <a:uFillTx/>
                <a:latin typeface="Arial"/>
                <a:ea typeface="+mn-ea"/>
                <a:cs typeface="Arial"/>
              </a:rPr>
              <a:t>D </a:t>
            </a:r>
            <a:r>
              <a:rPr kumimoji="0" sz="800" b="0" i="0" u="none" strike="noStrike" kern="1200" cap="none" spc="87" normalizeH="0" baseline="0" noProof="0" dirty="0">
                <a:ln>
                  <a:noFill/>
                </a:ln>
                <a:effectLst/>
                <a:uLnTx/>
                <a:uFillTx/>
                <a:latin typeface="Arial"/>
                <a:ea typeface="+mn-ea"/>
                <a:cs typeface="Arial"/>
              </a:rPr>
              <a:t>E</a:t>
            </a:r>
            <a:r>
              <a:rPr kumimoji="0" sz="800" b="0" i="0" u="none" strike="noStrike" kern="1200" cap="none" spc="-141" normalizeH="0" baseline="0" noProof="0" dirty="0">
                <a:ln>
                  <a:noFill/>
                </a:ln>
                <a:effectLst/>
                <a:uLnTx/>
                <a:uFillTx/>
                <a:latin typeface="Arial"/>
                <a:ea typeface="+mn-ea"/>
                <a:cs typeface="Arial"/>
              </a:rPr>
              <a:t> </a:t>
            </a:r>
            <a:r>
              <a:rPr kumimoji="0" sz="800" b="0" i="0" u="none" strike="noStrike" kern="1200" cap="none" spc="176" normalizeH="0" baseline="0" noProof="0" dirty="0">
                <a:ln>
                  <a:noFill/>
                </a:ln>
                <a:effectLst/>
                <a:uLnTx/>
                <a:uFillTx/>
                <a:latin typeface="Arial"/>
                <a:ea typeface="+mn-ea"/>
                <a:cs typeface="Arial"/>
              </a:rPr>
              <a:t>A</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4" normalizeH="0" baseline="0" noProof="0" dirty="0">
                <a:ln>
                  <a:noFill/>
                </a:ln>
                <a:effectLst/>
                <a:uLnTx/>
                <a:uFillTx/>
                <a:latin typeface="Arial"/>
                <a:ea typeface="+mn-ea"/>
                <a:cs typeface="Arial"/>
              </a:rPr>
              <a:t>S	</a:t>
            </a:r>
            <a:r>
              <a:rPr kumimoji="0" sz="800" b="0" i="0" u="none" strike="noStrike" kern="1200" cap="none" spc="67" normalizeH="0" baseline="0" noProof="0" dirty="0">
                <a:ln>
                  <a:noFill/>
                </a:ln>
                <a:effectLst/>
                <a:uLnTx/>
                <a:uFillTx/>
                <a:latin typeface="Arial"/>
                <a:ea typeface="+mn-ea"/>
                <a:cs typeface="Arial"/>
              </a:rPr>
              <a:t>I</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44" normalizeH="0" baseline="0" noProof="0" dirty="0">
                <a:ln>
                  <a:noFill/>
                </a:ln>
                <a:effectLst/>
                <a:uLnTx/>
                <a:uFillTx/>
                <a:latin typeface="Arial"/>
                <a:ea typeface="+mn-ea"/>
                <a:cs typeface="Arial"/>
              </a:rPr>
              <a:t>N	</a:t>
            </a:r>
            <a:r>
              <a:rPr kumimoji="0" sz="800" b="0" i="0" u="none" strike="noStrike" kern="1200" cap="none" spc="176" normalizeH="0" baseline="0" noProof="0" dirty="0">
                <a:ln>
                  <a:noFill/>
                </a:ln>
                <a:effectLst/>
                <a:uLnTx/>
                <a:uFillTx/>
                <a:latin typeface="Arial"/>
                <a:ea typeface="+mn-ea"/>
                <a:cs typeface="Arial"/>
              </a:rPr>
              <a:t>A</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4" normalizeH="0" baseline="0" noProof="0" dirty="0">
                <a:ln>
                  <a:noFill/>
                </a:ln>
                <a:effectLst/>
                <a:uLnTx/>
                <a:uFillTx/>
                <a:latin typeface="Arial"/>
                <a:ea typeface="+mn-ea"/>
                <a:cs typeface="Arial"/>
              </a:rPr>
              <a:t>C</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73" normalizeH="0" baseline="0" noProof="0" dirty="0">
                <a:ln>
                  <a:noFill/>
                </a:ln>
                <a:effectLst/>
                <a:uLnTx/>
                <a:uFillTx/>
                <a:latin typeface="Arial"/>
                <a:ea typeface="+mn-ea"/>
                <a:cs typeface="Arial"/>
              </a:rPr>
              <a:t>T</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67" normalizeH="0" baseline="0" noProof="0" dirty="0">
                <a:ln>
                  <a:noFill/>
                </a:ln>
                <a:effectLst/>
                <a:uLnTx/>
                <a:uFillTx/>
                <a:latin typeface="Arial"/>
                <a:ea typeface="+mn-ea"/>
                <a:cs typeface="Arial"/>
              </a:rPr>
              <a:t>I</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19" normalizeH="0" baseline="0" noProof="0" dirty="0">
                <a:ln>
                  <a:noFill/>
                </a:ln>
                <a:effectLst/>
                <a:uLnTx/>
                <a:uFillTx/>
                <a:latin typeface="Arial"/>
                <a:ea typeface="+mn-ea"/>
                <a:cs typeface="Arial"/>
              </a:rPr>
              <a:t>O</a:t>
            </a:r>
            <a:r>
              <a:rPr kumimoji="0" sz="800" b="0" i="0" u="none" strike="noStrike" kern="1200" cap="none" spc="16" normalizeH="0" baseline="0" noProof="0" dirty="0">
                <a:ln>
                  <a:noFill/>
                </a:ln>
                <a:effectLst/>
                <a:uLnTx/>
                <a:uFillTx/>
                <a:latin typeface="Arial"/>
                <a:ea typeface="+mn-ea"/>
                <a:cs typeface="Arial"/>
              </a:rPr>
              <a:t> </a:t>
            </a:r>
            <a:r>
              <a:rPr kumimoji="0" sz="800" b="0" i="0" u="none" strike="noStrike" kern="1200" cap="none" spc="144" normalizeH="0" baseline="0" noProof="0" dirty="0">
                <a:ln>
                  <a:noFill/>
                </a:ln>
                <a:effectLst/>
                <a:uLnTx/>
                <a:uFillTx/>
                <a:latin typeface="Arial"/>
                <a:ea typeface="+mn-ea"/>
                <a:cs typeface="Arial"/>
              </a:rPr>
              <a:t>N</a:t>
            </a:r>
            <a:endParaRPr kumimoji="0" sz="800" b="0" i="0" u="none" strike="noStrike" kern="1200" cap="none" spc="0" normalizeH="0" baseline="0" noProof="0" dirty="0">
              <a:ln>
                <a:noFill/>
              </a:ln>
              <a:effectLst/>
              <a:uLnTx/>
              <a:uFillTx/>
              <a:latin typeface="Arial"/>
              <a:ea typeface="+mn-ea"/>
              <a:cs typeface="Arial"/>
            </a:endParaRPr>
          </a:p>
          <a:p>
            <a:pPr marL="8139" marR="0" lvl="0" indent="0" algn="l" defTabSz="914400" rtl="0" eaLnBrk="1" fontAlgn="auto" latinLnBrk="0" hangingPunct="1">
              <a:lnSpc>
                <a:spcPct val="100000"/>
              </a:lnSpc>
              <a:spcBef>
                <a:spcPts val="397"/>
              </a:spcBef>
              <a:spcAft>
                <a:spcPts val="0"/>
              </a:spcAft>
              <a:buClrTx/>
              <a:buSzTx/>
              <a:buFontTx/>
              <a:buNone/>
              <a:tabLst/>
              <a:defRPr/>
            </a:pPr>
            <a:r>
              <a:rPr kumimoji="0" sz="800" b="1" i="0" u="none" strike="noStrike" kern="1200" cap="none" spc="51" normalizeH="0" baseline="0" noProof="0" dirty="0">
                <a:ln>
                  <a:noFill/>
                </a:ln>
                <a:effectLst/>
                <a:uLnTx/>
                <a:uFillTx/>
                <a:latin typeface="Calibri"/>
                <a:ea typeface="+mn-ea"/>
                <a:cs typeface="Calibri"/>
              </a:rPr>
              <a:t>IA1 - </a:t>
            </a:r>
            <a:r>
              <a:rPr kumimoji="0" sz="800" b="1" i="0" u="none" strike="noStrike" kern="1200" cap="none" spc="151" normalizeH="0" baseline="0" noProof="0" dirty="0">
                <a:ln>
                  <a:noFill/>
                </a:ln>
                <a:effectLst/>
                <a:uLnTx/>
                <a:uFillTx/>
                <a:latin typeface="Calibri"/>
                <a:ea typeface="+mn-ea"/>
                <a:cs typeface="Calibri"/>
              </a:rPr>
              <a:t>THEORY </a:t>
            </a:r>
            <a:r>
              <a:rPr kumimoji="0" sz="800" b="1" i="0" u="none" strike="noStrike" kern="1200" cap="none" spc="144" normalizeH="0" baseline="0" noProof="0" dirty="0">
                <a:ln>
                  <a:noFill/>
                </a:ln>
                <a:effectLst/>
                <a:uLnTx/>
                <a:uFillTx/>
                <a:latin typeface="Calibri"/>
                <a:ea typeface="+mn-ea"/>
                <a:cs typeface="Calibri"/>
              </a:rPr>
              <a:t>OF</a:t>
            </a:r>
            <a:r>
              <a:rPr kumimoji="0" sz="800" b="1" i="0" u="none" strike="noStrike" kern="1200" cap="none" spc="278" normalizeH="0" baseline="0" noProof="0" dirty="0">
                <a:ln>
                  <a:noFill/>
                </a:ln>
                <a:effectLst/>
                <a:uLnTx/>
                <a:uFillTx/>
                <a:latin typeface="Calibri"/>
                <a:ea typeface="+mn-ea"/>
                <a:cs typeface="Calibri"/>
              </a:rPr>
              <a:t> </a:t>
            </a:r>
            <a:r>
              <a:rPr kumimoji="0" sz="800" b="1" i="0" u="none" strike="noStrike" kern="1200" cap="none" spc="138" normalizeH="0" baseline="0" noProof="0" dirty="0">
                <a:ln>
                  <a:noFill/>
                </a:ln>
                <a:effectLst/>
                <a:uLnTx/>
                <a:uFillTx/>
                <a:latin typeface="Calibri"/>
                <a:ea typeface="+mn-ea"/>
                <a:cs typeface="Calibri"/>
              </a:rPr>
              <a:t>ACTION</a:t>
            </a:r>
            <a:endParaRPr kumimoji="0" sz="800" b="0" i="0" u="none" strike="noStrike" kern="1200" cap="none" spc="0" normalizeH="0" baseline="0" noProof="0" dirty="0">
              <a:ln>
                <a:noFill/>
              </a:ln>
              <a:effectLst/>
              <a:uLnTx/>
              <a:uFillTx/>
              <a:latin typeface="Calibri"/>
              <a:ea typeface="+mn-ea"/>
              <a:cs typeface="Calibri"/>
            </a:endParaRPr>
          </a:p>
          <a:p>
            <a:pPr marL="270229" marR="1261204" lvl="0" indent="0" algn="l" defTabSz="914400" rtl="0" eaLnBrk="1" fontAlgn="auto" latinLnBrk="0" hangingPunct="1">
              <a:lnSpc>
                <a:spcPct val="119400"/>
              </a:lnSpc>
              <a:spcBef>
                <a:spcPts val="0"/>
              </a:spcBef>
              <a:spcAft>
                <a:spcPts val="0"/>
              </a:spcAft>
              <a:buClrTx/>
              <a:buSzTx/>
              <a:buFontTx/>
              <a:buNone/>
              <a:tabLst/>
              <a:defRPr/>
            </a:pPr>
            <a:r>
              <a:rPr kumimoji="0" sz="800" b="0" i="1" u="none" strike="noStrike" kern="1200" cap="none" spc="48" normalizeH="0" baseline="0" noProof="0" dirty="0">
                <a:ln>
                  <a:noFill/>
                </a:ln>
                <a:effectLst/>
                <a:uLnTx/>
                <a:uFillTx/>
                <a:latin typeface="Century Gothic"/>
                <a:ea typeface="+mn-ea"/>
                <a:cs typeface="Century Gothic"/>
              </a:rPr>
              <a:t>Developing </a:t>
            </a:r>
            <a:r>
              <a:rPr kumimoji="0" sz="800" b="0" i="1" u="none" strike="noStrike" kern="1200" cap="none" spc="-6" normalizeH="0" baseline="0" noProof="0" dirty="0">
                <a:ln>
                  <a:noFill/>
                </a:ln>
                <a:effectLst/>
                <a:uLnTx/>
                <a:uFillTx/>
                <a:latin typeface="Century Gothic"/>
                <a:ea typeface="+mn-ea"/>
                <a:cs typeface="Century Gothic"/>
              </a:rPr>
              <a:t>a </a:t>
            </a:r>
            <a:r>
              <a:rPr kumimoji="0" sz="800" b="0" i="1" u="none" strike="noStrike" kern="1200" cap="none" spc="48" normalizeH="0" baseline="0" noProof="0" dirty="0">
                <a:ln>
                  <a:noFill/>
                </a:ln>
                <a:effectLst/>
                <a:uLnTx/>
                <a:uFillTx/>
                <a:latin typeface="Century Gothic"/>
                <a:ea typeface="+mn-ea"/>
                <a:cs typeface="Century Gothic"/>
              </a:rPr>
              <a:t>theory </a:t>
            </a:r>
            <a:r>
              <a:rPr kumimoji="0" sz="800" b="0" i="1" u="none" strike="noStrike" kern="1200" cap="none" spc="16" normalizeH="0" baseline="0" noProof="0" dirty="0">
                <a:ln>
                  <a:noFill/>
                </a:ln>
                <a:effectLst/>
                <a:uLnTx/>
                <a:uFillTx/>
                <a:latin typeface="Century Gothic"/>
                <a:ea typeface="+mn-ea"/>
                <a:cs typeface="Century Gothic"/>
              </a:rPr>
              <a:t>of </a:t>
            </a:r>
            <a:r>
              <a:rPr kumimoji="0" sz="800" b="0" i="1" u="none" strike="noStrike" kern="1200" cap="none" spc="42" normalizeH="0" baseline="0" noProof="0" dirty="0">
                <a:ln>
                  <a:noFill/>
                </a:ln>
                <a:effectLst/>
                <a:uLnTx/>
                <a:uFillTx/>
                <a:latin typeface="Century Gothic"/>
                <a:ea typeface="+mn-ea"/>
                <a:cs typeface="Century Gothic"/>
              </a:rPr>
              <a:t>action  </a:t>
            </a:r>
            <a:r>
              <a:rPr kumimoji="0" sz="800" b="0" i="1" u="none" strike="noStrike" kern="1200" cap="none" spc="38" normalizeH="0" baseline="0" noProof="0" dirty="0">
                <a:ln>
                  <a:noFill/>
                </a:ln>
                <a:effectLst/>
                <a:uLnTx/>
                <a:uFillTx/>
                <a:latin typeface="Century Gothic"/>
                <a:ea typeface="+mn-ea"/>
                <a:cs typeface="Century Gothic"/>
              </a:rPr>
              <a:t>Action</a:t>
            </a:r>
            <a:r>
              <a:rPr kumimoji="0" sz="800" b="0" i="1" u="none" strike="noStrike" kern="1200" cap="none" spc="80" normalizeH="0" baseline="0" noProof="0" dirty="0">
                <a:ln>
                  <a:noFill/>
                </a:ln>
                <a:effectLst/>
                <a:uLnTx/>
                <a:uFillTx/>
                <a:latin typeface="Century Gothic"/>
                <a:ea typeface="+mn-ea"/>
                <a:cs typeface="Century Gothic"/>
              </a:rPr>
              <a:t> </a:t>
            </a:r>
            <a:r>
              <a:rPr kumimoji="0" sz="800" b="0" i="1" u="none" strike="noStrike" kern="1200" cap="none" spc="48" normalizeH="0" baseline="0" noProof="0" dirty="0">
                <a:ln>
                  <a:noFill/>
                </a:ln>
                <a:effectLst/>
                <a:uLnTx/>
                <a:uFillTx/>
                <a:latin typeface="Century Gothic"/>
                <a:ea typeface="+mn-ea"/>
                <a:cs typeface="Century Gothic"/>
              </a:rPr>
              <a:t>research</a:t>
            </a:r>
            <a:endParaRPr kumimoji="0" sz="800" b="0" i="0" u="none" strike="noStrike" kern="1200" cap="none" spc="0" normalizeH="0" baseline="0" noProof="0" dirty="0">
              <a:ln>
                <a:noFill/>
              </a:ln>
              <a:effectLst/>
              <a:uLnTx/>
              <a:uFillTx/>
              <a:latin typeface="Century Gothic"/>
              <a:ea typeface="+mn-ea"/>
              <a:cs typeface="Century Gothic"/>
            </a:endParaRPr>
          </a:p>
          <a:p>
            <a:pPr marL="8139" marR="0" lvl="0" indent="0" algn="l" defTabSz="914400" rtl="0" eaLnBrk="1" fontAlgn="auto" latinLnBrk="0" hangingPunct="1">
              <a:lnSpc>
                <a:spcPct val="100000"/>
              </a:lnSpc>
              <a:spcBef>
                <a:spcPts val="404"/>
              </a:spcBef>
              <a:spcAft>
                <a:spcPts val="0"/>
              </a:spcAft>
              <a:buClrTx/>
              <a:buSzTx/>
              <a:buFontTx/>
              <a:buNone/>
              <a:tabLst/>
              <a:defRPr/>
            </a:pPr>
            <a:r>
              <a:rPr kumimoji="0" sz="800" b="1" i="0" u="none" strike="noStrike" kern="1200" cap="none" spc="99" normalizeH="0" baseline="0" noProof="0" dirty="0">
                <a:ln>
                  <a:noFill/>
                </a:ln>
                <a:effectLst/>
                <a:uLnTx/>
                <a:uFillTx/>
                <a:latin typeface="Calibri"/>
                <a:ea typeface="+mn-ea"/>
                <a:cs typeface="Calibri"/>
              </a:rPr>
              <a:t>IA2 </a:t>
            </a:r>
            <a:r>
              <a:rPr kumimoji="0" sz="800" b="1" i="0" u="none" strike="noStrike" kern="1200" cap="none" spc="51" normalizeH="0" baseline="0" noProof="0" dirty="0">
                <a:ln>
                  <a:noFill/>
                </a:ln>
                <a:effectLst/>
                <a:uLnTx/>
                <a:uFillTx/>
                <a:latin typeface="Calibri"/>
                <a:ea typeface="+mn-ea"/>
                <a:cs typeface="Calibri"/>
              </a:rPr>
              <a:t>- </a:t>
            </a:r>
            <a:r>
              <a:rPr kumimoji="0" sz="800" b="1" i="0" u="none" strike="noStrike" kern="1200" cap="none" spc="144" normalizeH="0" baseline="0" noProof="0" dirty="0">
                <a:ln>
                  <a:noFill/>
                </a:ln>
                <a:effectLst/>
                <a:uLnTx/>
                <a:uFillTx/>
                <a:latin typeface="Calibri"/>
                <a:ea typeface="+mn-ea"/>
                <a:cs typeface="Calibri"/>
              </a:rPr>
              <a:t>IMPROVED </a:t>
            </a:r>
            <a:r>
              <a:rPr kumimoji="0" sz="800" b="1" i="0" u="none" strike="noStrike" kern="1200" cap="none" spc="154" normalizeH="0" baseline="0" noProof="0" dirty="0">
                <a:ln>
                  <a:noFill/>
                </a:ln>
                <a:effectLst/>
                <a:uLnTx/>
                <a:uFillTx/>
                <a:latin typeface="Calibri"/>
                <a:ea typeface="+mn-ea"/>
                <a:cs typeface="Calibri"/>
              </a:rPr>
              <a:t>CLASSROOM PRACTICE</a:t>
            </a:r>
            <a:r>
              <a:rPr kumimoji="0" sz="800" b="1" i="0" u="none" strike="noStrike" kern="1200" cap="none" spc="0" normalizeH="0" baseline="0" noProof="0" dirty="0">
                <a:ln>
                  <a:noFill/>
                </a:ln>
                <a:effectLst/>
                <a:uLnTx/>
                <a:uFillTx/>
                <a:latin typeface="Calibri"/>
                <a:ea typeface="+mn-ea"/>
                <a:cs typeface="Calibri"/>
              </a:rPr>
              <a:t> </a:t>
            </a:r>
            <a:r>
              <a:rPr kumimoji="0" sz="800" b="1" i="0" u="none" strike="noStrike" kern="1200" cap="none" spc="112" normalizeH="0" baseline="0" noProof="0" dirty="0">
                <a:ln>
                  <a:noFill/>
                </a:ln>
                <a:effectLst/>
                <a:uLnTx/>
                <a:uFillTx/>
                <a:latin typeface="Calibri"/>
                <a:ea typeface="+mn-ea"/>
                <a:cs typeface="Calibri"/>
              </a:rPr>
              <a:t>A</a:t>
            </a:r>
            <a:endParaRPr kumimoji="0" sz="800" b="0" i="0" u="none" strike="noStrike" kern="1200" cap="none" spc="0" normalizeH="0" baseline="0" noProof="0" dirty="0">
              <a:ln>
                <a:noFill/>
              </a:ln>
              <a:effectLst/>
              <a:uLnTx/>
              <a:uFillTx/>
              <a:latin typeface="Calibri"/>
              <a:ea typeface="+mn-ea"/>
              <a:cs typeface="Calibri"/>
            </a:endParaRPr>
          </a:p>
          <a:p>
            <a:pPr marL="271450" marR="0" lvl="0" indent="0" algn="l" defTabSz="914400" rtl="0" eaLnBrk="1" fontAlgn="auto" latinLnBrk="0" hangingPunct="1">
              <a:lnSpc>
                <a:spcPct val="100000"/>
              </a:lnSpc>
              <a:spcBef>
                <a:spcPts val="163"/>
              </a:spcBef>
              <a:spcAft>
                <a:spcPts val="0"/>
              </a:spcAft>
              <a:buClrTx/>
              <a:buSzTx/>
              <a:buFontTx/>
              <a:buNone/>
              <a:tabLst/>
              <a:defRPr/>
            </a:pPr>
            <a:r>
              <a:rPr kumimoji="0" sz="800" b="0" i="1" u="none" strike="noStrike" kern="1200" cap="none" spc="80" normalizeH="0" baseline="0" noProof="0" dirty="0">
                <a:ln>
                  <a:noFill/>
                </a:ln>
                <a:effectLst/>
                <a:uLnTx/>
                <a:uFillTx/>
                <a:latin typeface="Century Gothic"/>
                <a:ea typeface="+mn-ea"/>
                <a:cs typeface="Century Gothic"/>
              </a:rPr>
              <a:t>What </a:t>
            </a:r>
            <a:r>
              <a:rPr kumimoji="0" sz="800" b="0" i="1" u="none" strike="noStrike" kern="1200" cap="none" spc="32" normalizeH="0" baseline="0" noProof="0" dirty="0">
                <a:ln>
                  <a:noFill/>
                </a:ln>
                <a:effectLst/>
                <a:uLnTx/>
                <a:uFillTx/>
                <a:latin typeface="Century Gothic"/>
                <a:ea typeface="+mn-ea"/>
                <a:cs typeface="Century Gothic"/>
              </a:rPr>
              <a:t>does </a:t>
            </a:r>
            <a:r>
              <a:rPr kumimoji="0" sz="800" b="0" i="1" u="none" strike="noStrike" kern="1200" cap="none" spc="64" normalizeH="0" baseline="0" noProof="0" dirty="0">
                <a:ln>
                  <a:noFill/>
                </a:ln>
                <a:effectLst/>
                <a:uLnTx/>
                <a:uFillTx/>
                <a:latin typeface="Century Gothic"/>
                <a:ea typeface="+mn-ea"/>
                <a:cs typeface="Century Gothic"/>
              </a:rPr>
              <a:t>it </a:t>
            </a:r>
            <a:r>
              <a:rPr kumimoji="0" sz="800" b="0" i="1" u="none" strike="noStrike" kern="1200" cap="none" spc="42" normalizeH="0" baseline="0" noProof="0" dirty="0">
                <a:ln>
                  <a:noFill/>
                </a:ln>
                <a:effectLst/>
                <a:uLnTx/>
                <a:uFillTx/>
                <a:latin typeface="Century Gothic"/>
                <a:ea typeface="+mn-ea"/>
                <a:cs typeface="Century Gothic"/>
              </a:rPr>
              <a:t>look</a:t>
            </a:r>
            <a:r>
              <a:rPr kumimoji="0" sz="800" b="0" i="1" u="none" strike="noStrike" kern="1200" cap="none" spc="151" normalizeH="0" baseline="0" noProof="0" dirty="0">
                <a:ln>
                  <a:noFill/>
                </a:ln>
                <a:effectLst/>
                <a:uLnTx/>
                <a:uFillTx/>
                <a:latin typeface="Century Gothic"/>
                <a:ea typeface="+mn-ea"/>
                <a:cs typeface="Century Gothic"/>
              </a:rPr>
              <a:t> </a:t>
            </a:r>
            <a:r>
              <a:rPr kumimoji="0" sz="800" b="0" i="1" u="none" strike="noStrike" kern="1200" cap="none" spc="51" normalizeH="0" baseline="0" noProof="0" dirty="0">
                <a:ln>
                  <a:noFill/>
                </a:ln>
                <a:effectLst/>
                <a:uLnTx/>
                <a:uFillTx/>
                <a:latin typeface="Century Gothic"/>
                <a:ea typeface="+mn-ea"/>
                <a:cs typeface="Century Gothic"/>
              </a:rPr>
              <a:t>like?</a:t>
            </a:r>
            <a:endParaRPr kumimoji="0" sz="800" b="0" i="0" u="none" strike="noStrike" kern="1200" cap="none" spc="0" normalizeH="0" baseline="0" noProof="0" dirty="0">
              <a:ln>
                <a:noFill/>
              </a:ln>
              <a:effectLst/>
              <a:uLnTx/>
              <a:uFillTx/>
              <a:latin typeface="Century Gothic"/>
              <a:ea typeface="+mn-ea"/>
              <a:cs typeface="Century Gothic"/>
            </a:endParaRPr>
          </a:p>
          <a:p>
            <a:pPr marL="271450" marR="0" lvl="0" indent="0" algn="l" defTabSz="914400" rtl="0" eaLnBrk="1" fontAlgn="auto" latinLnBrk="0" hangingPunct="1">
              <a:lnSpc>
                <a:spcPct val="100000"/>
              </a:lnSpc>
              <a:spcBef>
                <a:spcPts val="166"/>
              </a:spcBef>
              <a:spcAft>
                <a:spcPts val="0"/>
              </a:spcAft>
              <a:buClrTx/>
              <a:buSzTx/>
              <a:buFontTx/>
              <a:buNone/>
              <a:tabLst/>
              <a:defRPr/>
            </a:pPr>
            <a:r>
              <a:rPr kumimoji="0" sz="800" b="0" i="1" u="none" strike="noStrike" kern="1200" cap="none" spc="64" normalizeH="0" baseline="0" noProof="0" dirty="0">
                <a:ln>
                  <a:noFill/>
                </a:ln>
                <a:effectLst/>
                <a:uLnTx/>
                <a:uFillTx/>
                <a:latin typeface="Century Gothic"/>
                <a:ea typeface="+mn-ea"/>
                <a:cs typeface="Century Gothic"/>
              </a:rPr>
              <a:t>The </a:t>
            </a:r>
            <a:r>
              <a:rPr kumimoji="0" sz="800" b="0" i="1" u="none" strike="noStrike" kern="1200" cap="none" spc="48" normalizeH="0" baseline="0" noProof="0" dirty="0">
                <a:ln>
                  <a:noFill/>
                </a:ln>
                <a:effectLst/>
                <a:uLnTx/>
                <a:uFillTx/>
                <a:latin typeface="Century Gothic"/>
                <a:ea typeface="+mn-ea"/>
                <a:cs typeface="Century Gothic"/>
              </a:rPr>
              <a:t>teaching </a:t>
            </a:r>
            <a:r>
              <a:rPr kumimoji="0" sz="800" b="0" i="1" u="none" strike="noStrike" kern="1200" cap="none" spc="38" normalizeH="0" baseline="0" noProof="0" dirty="0">
                <a:ln>
                  <a:noFill/>
                </a:ln>
                <a:effectLst/>
                <a:uLnTx/>
                <a:uFillTx/>
                <a:latin typeface="Century Gothic"/>
                <a:ea typeface="+mn-ea"/>
                <a:cs typeface="Century Gothic"/>
              </a:rPr>
              <a:t>and </a:t>
            </a:r>
            <a:r>
              <a:rPr kumimoji="0" sz="800" b="0" i="1" u="none" strike="noStrike" kern="1200" cap="none" spc="64" normalizeH="0" baseline="0" noProof="0" dirty="0">
                <a:ln>
                  <a:noFill/>
                </a:ln>
                <a:effectLst/>
                <a:uLnTx/>
                <a:uFillTx/>
                <a:latin typeface="Century Gothic"/>
                <a:ea typeface="+mn-ea"/>
                <a:cs typeface="Century Gothic"/>
              </a:rPr>
              <a:t>learning</a:t>
            </a:r>
            <a:r>
              <a:rPr kumimoji="0" sz="800" b="0" i="1" u="none" strike="noStrike" kern="1200" cap="none" spc="176" normalizeH="0" baseline="0" noProof="0" dirty="0">
                <a:ln>
                  <a:noFill/>
                </a:ln>
                <a:effectLst/>
                <a:uLnTx/>
                <a:uFillTx/>
                <a:latin typeface="Century Gothic"/>
                <a:ea typeface="+mn-ea"/>
                <a:cs typeface="Century Gothic"/>
              </a:rPr>
              <a:t> </a:t>
            </a:r>
            <a:r>
              <a:rPr kumimoji="0" sz="800" b="0" i="1" u="none" strike="noStrike" kern="1200" cap="none" spc="6" normalizeH="0" baseline="0" noProof="0" dirty="0">
                <a:ln>
                  <a:noFill/>
                </a:ln>
                <a:effectLst/>
                <a:uLnTx/>
                <a:uFillTx/>
                <a:latin typeface="Century Gothic"/>
                <a:ea typeface="+mn-ea"/>
                <a:cs typeface="Century Gothic"/>
              </a:rPr>
              <a:t>cycle</a:t>
            </a:r>
            <a:endParaRPr kumimoji="0" sz="800" b="0" i="0" u="none" strike="noStrike" kern="1200" cap="none" spc="0" normalizeH="0" baseline="0" noProof="0" dirty="0">
              <a:ln>
                <a:noFill/>
              </a:ln>
              <a:effectLst/>
              <a:uLnTx/>
              <a:uFillTx/>
              <a:latin typeface="Century Gothic"/>
              <a:ea typeface="+mn-ea"/>
              <a:cs typeface="Century Gothic"/>
            </a:endParaRPr>
          </a:p>
          <a:p>
            <a:pPr marL="8139" marR="0" lvl="0" indent="0" algn="l" defTabSz="914400" rtl="0" eaLnBrk="1" fontAlgn="auto" latinLnBrk="0" hangingPunct="1">
              <a:lnSpc>
                <a:spcPct val="100000"/>
              </a:lnSpc>
              <a:spcBef>
                <a:spcPts val="404"/>
              </a:spcBef>
              <a:spcAft>
                <a:spcPts val="0"/>
              </a:spcAft>
              <a:buClrTx/>
              <a:buSzTx/>
              <a:buFontTx/>
              <a:buNone/>
              <a:tabLst/>
              <a:defRPr/>
            </a:pPr>
            <a:r>
              <a:rPr kumimoji="0" sz="800" b="1" i="0" u="none" strike="noStrike" kern="1200" cap="none" spc="99" normalizeH="0" baseline="0" noProof="0" dirty="0">
                <a:ln>
                  <a:noFill/>
                </a:ln>
                <a:effectLst/>
                <a:uLnTx/>
                <a:uFillTx/>
                <a:latin typeface="Calibri"/>
                <a:ea typeface="+mn-ea"/>
                <a:cs typeface="Calibri"/>
              </a:rPr>
              <a:t>IA3 </a:t>
            </a:r>
            <a:r>
              <a:rPr kumimoji="0" sz="800" b="1" i="0" u="none" strike="noStrike" kern="1200" cap="none" spc="51" normalizeH="0" baseline="0" noProof="0" dirty="0">
                <a:ln>
                  <a:noFill/>
                </a:ln>
                <a:effectLst/>
                <a:uLnTx/>
                <a:uFillTx/>
                <a:latin typeface="Calibri"/>
                <a:ea typeface="+mn-ea"/>
                <a:cs typeface="Calibri"/>
              </a:rPr>
              <a:t>- </a:t>
            </a:r>
            <a:r>
              <a:rPr kumimoji="0" sz="800" b="1" i="0" u="none" strike="noStrike" kern="1200" cap="none" spc="144" normalizeH="0" baseline="0" noProof="0" dirty="0">
                <a:ln>
                  <a:noFill/>
                </a:ln>
                <a:effectLst/>
                <a:uLnTx/>
                <a:uFillTx/>
                <a:latin typeface="Calibri"/>
                <a:ea typeface="+mn-ea"/>
                <a:cs typeface="Calibri"/>
              </a:rPr>
              <a:t>IMPROVED </a:t>
            </a:r>
            <a:r>
              <a:rPr kumimoji="0" sz="800" b="1" i="0" u="none" strike="noStrike" kern="1200" cap="none" spc="154" normalizeH="0" baseline="0" noProof="0" dirty="0">
                <a:ln>
                  <a:noFill/>
                </a:ln>
                <a:effectLst/>
                <a:uLnTx/>
                <a:uFillTx/>
                <a:latin typeface="Calibri"/>
                <a:ea typeface="+mn-ea"/>
                <a:cs typeface="Calibri"/>
              </a:rPr>
              <a:t>CLASSROOM PRACTICE</a:t>
            </a:r>
            <a:r>
              <a:rPr kumimoji="0" sz="800" b="1" i="0" u="none" strike="noStrike" kern="1200" cap="none" spc="0" normalizeH="0" baseline="0" noProof="0" dirty="0">
                <a:ln>
                  <a:noFill/>
                </a:ln>
                <a:effectLst/>
                <a:uLnTx/>
                <a:uFillTx/>
                <a:latin typeface="Calibri"/>
                <a:ea typeface="+mn-ea"/>
                <a:cs typeface="Calibri"/>
              </a:rPr>
              <a:t> </a:t>
            </a:r>
            <a:r>
              <a:rPr kumimoji="0" sz="800" b="1" i="0" u="none" strike="noStrike" kern="1200" cap="none" spc="138" normalizeH="0" baseline="0" noProof="0" dirty="0">
                <a:ln>
                  <a:noFill/>
                </a:ln>
                <a:effectLst/>
                <a:uLnTx/>
                <a:uFillTx/>
                <a:latin typeface="Calibri"/>
                <a:ea typeface="+mn-ea"/>
                <a:cs typeface="Calibri"/>
              </a:rPr>
              <a:t>B</a:t>
            </a:r>
            <a:endParaRPr kumimoji="0" sz="800" b="0" i="0" u="none" strike="noStrike" kern="1200" cap="none" spc="0" normalizeH="0" baseline="0" noProof="0" dirty="0">
              <a:ln>
                <a:noFill/>
              </a:ln>
              <a:effectLst/>
              <a:uLnTx/>
              <a:uFillTx/>
              <a:latin typeface="Calibri"/>
              <a:ea typeface="+mn-ea"/>
              <a:cs typeface="Calibri"/>
            </a:endParaRPr>
          </a:p>
          <a:p>
            <a:pPr marL="270229" marR="787083" lvl="0" indent="1221" algn="l" defTabSz="914400" rtl="0" eaLnBrk="1" fontAlgn="auto" latinLnBrk="0" hangingPunct="1">
              <a:lnSpc>
                <a:spcPct val="119400"/>
              </a:lnSpc>
              <a:spcBef>
                <a:spcPts val="0"/>
              </a:spcBef>
              <a:spcAft>
                <a:spcPts val="0"/>
              </a:spcAft>
              <a:buClrTx/>
              <a:buSzTx/>
              <a:buFontTx/>
              <a:buNone/>
              <a:tabLst/>
              <a:defRPr/>
            </a:pPr>
            <a:r>
              <a:rPr kumimoji="0" sz="800" b="0" i="1" u="none" strike="noStrike" kern="1200" cap="none" spc="67" normalizeH="0" baseline="0" noProof="0" dirty="0">
                <a:ln>
                  <a:noFill/>
                </a:ln>
                <a:effectLst/>
                <a:uLnTx/>
                <a:uFillTx/>
                <a:latin typeface="Century Gothic"/>
                <a:ea typeface="+mn-ea"/>
                <a:cs typeface="Century Gothic"/>
              </a:rPr>
              <a:t>Digging </a:t>
            </a:r>
            <a:r>
              <a:rPr kumimoji="0" sz="800" b="0" i="1" u="none" strike="noStrike" kern="1200" cap="none" spc="26" normalizeH="0" baseline="0" noProof="0" dirty="0">
                <a:ln>
                  <a:noFill/>
                </a:ln>
                <a:effectLst/>
                <a:uLnTx/>
                <a:uFillTx/>
                <a:latin typeface="Century Gothic"/>
                <a:ea typeface="+mn-ea"/>
                <a:cs typeface="Century Gothic"/>
              </a:rPr>
              <a:t>deeper </a:t>
            </a:r>
            <a:r>
              <a:rPr kumimoji="0" sz="800" b="0" i="1" u="none" strike="noStrike" kern="1200" cap="none" spc="58" normalizeH="0" baseline="0" noProof="0" dirty="0">
                <a:ln>
                  <a:noFill/>
                </a:ln>
                <a:effectLst/>
                <a:uLnTx/>
                <a:uFillTx/>
                <a:latin typeface="Century Gothic"/>
                <a:ea typeface="+mn-ea"/>
                <a:cs typeface="Century Gothic"/>
              </a:rPr>
              <a:t>into </a:t>
            </a:r>
            <a:r>
              <a:rPr kumimoji="0" sz="800" b="0" i="1" u="none" strike="noStrike" kern="1200" cap="none" spc="48" normalizeH="0" baseline="0" noProof="0" dirty="0">
                <a:ln>
                  <a:noFill/>
                </a:ln>
                <a:effectLst/>
                <a:uLnTx/>
                <a:uFillTx/>
                <a:latin typeface="Century Gothic"/>
                <a:ea typeface="+mn-ea"/>
                <a:cs typeface="Century Gothic"/>
              </a:rPr>
              <a:t>the research  Practice </a:t>
            </a:r>
            <a:r>
              <a:rPr kumimoji="0" sz="800" b="0" i="1" u="none" strike="noStrike" kern="1200" cap="none" spc="64" normalizeH="0" baseline="0" noProof="0" dirty="0">
                <a:ln>
                  <a:noFill/>
                </a:ln>
                <a:effectLst/>
                <a:uLnTx/>
                <a:uFillTx/>
                <a:latin typeface="Century Gothic"/>
                <a:ea typeface="+mn-ea"/>
                <a:cs typeface="Century Gothic"/>
              </a:rPr>
              <a:t>improvement </a:t>
            </a:r>
            <a:r>
              <a:rPr kumimoji="0" sz="800" b="0" i="1" u="none" strike="noStrike" kern="1200" cap="none" spc="38" normalizeH="0" baseline="0" noProof="0" dirty="0">
                <a:ln>
                  <a:noFill/>
                </a:ln>
                <a:effectLst/>
                <a:uLnTx/>
                <a:uFillTx/>
                <a:latin typeface="Century Gothic"/>
                <a:ea typeface="+mn-ea"/>
                <a:cs typeface="Century Gothic"/>
              </a:rPr>
              <a:t>at </a:t>
            </a:r>
            <a:r>
              <a:rPr kumimoji="0" sz="800" b="0" i="1" u="none" strike="noStrike" kern="1200" cap="none" spc="54" normalizeH="0" baseline="0" noProof="0" dirty="0">
                <a:ln>
                  <a:noFill/>
                </a:ln>
                <a:effectLst/>
                <a:uLnTx/>
                <a:uFillTx/>
                <a:latin typeface="Century Gothic"/>
                <a:ea typeface="+mn-ea"/>
                <a:cs typeface="Century Gothic"/>
              </a:rPr>
              <a:t>point </a:t>
            </a:r>
            <a:r>
              <a:rPr kumimoji="0" sz="800" b="0" i="1" u="none" strike="noStrike" kern="1200" cap="none" spc="16" normalizeH="0" baseline="0" noProof="0" dirty="0">
                <a:ln>
                  <a:noFill/>
                </a:ln>
                <a:effectLst/>
                <a:uLnTx/>
                <a:uFillTx/>
                <a:latin typeface="Century Gothic"/>
                <a:ea typeface="+mn-ea"/>
                <a:cs typeface="Century Gothic"/>
              </a:rPr>
              <a:t>of</a:t>
            </a:r>
            <a:r>
              <a:rPr kumimoji="0" sz="800" b="0" i="1" u="none" strike="noStrike" kern="1200" cap="none" spc="192" normalizeH="0" baseline="0" noProof="0" dirty="0">
                <a:ln>
                  <a:noFill/>
                </a:ln>
                <a:effectLst/>
                <a:uLnTx/>
                <a:uFillTx/>
                <a:latin typeface="Century Gothic"/>
                <a:ea typeface="+mn-ea"/>
                <a:cs typeface="Century Gothic"/>
              </a:rPr>
              <a:t> </a:t>
            </a:r>
            <a:r>
              <a:rPr kumimoji="0" sz="800" b="0" i="1" u="none" strike="noStrike" kern="1200" cap="none" spc="22" normalizeH="0" baseline="0" noProof="0" dirty="0">
                <a:ln>
                  <a:noFill/>
                </a:ln>
                <a:effectLst/>
                <a:uLnTx/>
                <a:uFillTx/>
                <a:latin typeface="Century Gothic"/>
                <a:ea typeface="+mn-ea"/>
                <a:cs typeface="Century Gothic"/>
              </a:rPr>
              <a:t>need</a:t>
            </a:r>
            <a:endParaRPr kumimoji="0" sz="800" b="0" i="0" u="none" strike="noStrike" kern="1200" cap="none" spc="0" normalizeH="0" baseline="0" noProof="0" dirty="0">
              <a:ln>
                <a:noFill/>
              </a:ln>
              <a:effectLst/>
              <a:uLnTx/>
              <a:uFillTx/>
              <a:latin typeface="Century Gothic"/>
              <a:ea typeface="+mn-ea"/>
              <a:cs typeface="Century Gothic"/>
            </a:endParaRPr>
          </a:p>
          <a:p>
            <a:pPr marL="8139" marR="0" lvl="0" indent="0" algn="l" defTabSz="914400" rtl="0" eaLnBrk="1" fontAlgn="auto" latinLnBrk="0" hangingPunct="1">
              <a:lnSpc>
                <a:spcPct val="100000"/>
              </a:lnSpc>
              <a:spcBef>
                <a:spcPts val="404"/>
              </a:spcBef>
              <a:spcAft>
                <a:spcPts val="0"/>
              </a:spcAft>
              <a:buClrTx/>
              <a:buSzTx/>
              <a:buFontTx/>
              <a:buNone/>
              <a:tabLst/>
              <a:defRPr/>
            </a:pPr>
            <a:r>
              <a:rPr kumimoji="0" sz="800" b="1" i="0" u="none" strike="noStrike" kern="1200" cap="none" spc="122" normalizeH="0" baseline="0" noProof="0" dirty="0">
                <a:ln>
                  <a:noFill/>
                </a:ln>
                <a:effectLst/>
                <a:uLnTx/>
                <a:uFillTx/>
                <a:latin typeface="Calibri"/>
                <a:ea typeface="+mn-ea"/>
                <a:cs typeface="Calibri"/>
              </a:rPr>
              <a:t>IA4 </a:t>
            </a:r>
            <a:r>
              <a:rPr kumimoji="0" sz="800" b="1" i="0" u="none" strike="noStrike" kern="1200" cap="none" spc="51" normalizeH="0" baseline="0" noProof="0" dirty="0">
                <a:ln>
                  <a:noFill/>
                </a:ln>
                <a:effectLst/>
                <a:uLnTx/>
                <a:uFillTx/>
                <a:latin typeface="Calibri"/>
                <a:ea typeface="+mn-ea"/>
                <a:cs typeface="Calibri"/>
              </a:rPr>
              <a:t>- </a:t>
            </a:r>
            <a:r>
              <a:rPr kumimoji="0" sz="800" b="1" i="0" u="none" strike="noStrike" kern="1200" cap="none" spc="151" normalizeH="0" baseline="0" noProof="0" dirty="0">
                <a:ln>
                  <a:noFill/>
                </a:ln>
                <a:effectLst/>
                <a:uLnTx/>
                <a:uFillTx/>
                <a:latin typeface="Calibri"/>
                <a:ea typeface="+mn-ea"/>
                <a:cs typeface="Calibri"/>
              </a:rPr>
              <a:t>CELEBRATING</a:t>
            </a:r>
            <a:r>
              <a:rPr kumimoji="0" sz="800" b="1" i="0" u="none" strike="noStrike" kern="1200" cap="none" spc="16" normalizeH="0" baseline="0" noProof="0" dirty="0">
                <a:ln>
                  <a:noFill/>
                </a:ln>
                <a:effectLst/>
                <a:uLnTx/>
                <a:uFillTx/>
                <a:latin typeface="Calibri"/>
                <a:ea typeface="+mn-ea"/>
                <a:cs typeface="Calibri"/>
              </a:rPr>
              <a:t> </a:t>
            </a:r>
            <a:r>
              <a:rPr kumimoji="0" sz="800" b="1" i="0" u="none" strike="noStrike" kern="1200" cap="none" spc="154" normalizeH="0" baseline="0" noProof="0" dirty="0">
                <a:ln>
                  <a:noFill/>
                </a:ln>
                <a:effectLst/>
                <a:uLnTx/>
                <a:uFillTx/>
                <a:latin typeface="Calibri"/>
                <a:ea typeface="+mn-ea"/>
                <a:cs typeface="Calibri"/>
              </a:rPr>
              <a:t>CHANGE</a:t>
            </a:r>
            <a:endParaRPr kumimoji="0" sz="800" b="0" i="0" u="none" strike="noStrike" kern="1200" cap="none" spc="0" normalizeH="0" baseline="0" noProof="0" dirty="0">
              <a:ln>
                <a:noFill/>
              </a:ln>
              <a:effectLst/>
              <a:uLnTx/>
              <a:uFillTx/>
              <a:latin typeface="Calibri"/>
              <a:ea typeface="+mn-ea"/>
              <a:cs typeface="Calibri"/>
            </a:endParaRPr>
          </a:p>
          <a:p>
            <a:pPr marL="299530" marR="1566433" lvl="0" indent="2849" algn="l" defTabSz="914400" rtl="0" eaLnBrk="1" fontAlgn="auto" latinLnBrk="0" hangingPunct="1">
              <a:lnSpc>
                <a:spcPct val="119400"/>
              </a:lnSpc>
              <a:spcBef>
                <a:spcPts val="0"/>
              </a:spcBef>
              <a:spcAft>
                <a:spcPts val="0"/>
              </a:spcAft>
              <a:buClrTx/>
              <a:buSzTx/>
              <a:buFontTx/>
              <a:buNone/>
              <a:tabLst/>
              <a:defRPr/>
            </a:pPr>
            <a:r>
              <a:rPr kumimoji="0" sz="800" b="0" i="1" u="none" strike="noStrike" kern="1200" cap="none" spc="64" normalizeH="0" baseline="0" noProof="0" dirty="0">
                <a:ln>
                  <a:noFill/>
                </a:ln>
                <a:effectLst/>
                <a:uLnTx/>
                <a:uFillTx/>
                <a:latin typeface="Century Gothic"/>
                <a:ea typeface="+mn-ea"/>
                <a:cs typeface="Century Gothic"/>
              </a:rPr>
              <a:t>The </a:t>
            </a:r>
            <a:r>
              <a:rPr kumimoji="0" sz="800" b="0" i="1" u="none" strike="noStrike" kern="1200" cap="none" spc="51" normalizeH="0" baseline="0" noProof="0" dirty="0">
                <a:ln>
                  <a:noFill/>
                </a:ln>
                <a:effectLst/>
                <a:uLnTx/>
                <a:uFillTx/>
                <a:latin typeface="Century Gothic"/>
                <a:ea typeface="+mn-ea"/>
                <a:cs typeface="Century Gothic"/>
              </a:rPr>
              <a:t>impact </a:t>
            </a:r>
            <a:r>
              <a:rPr kumimoji="0" sz="800" b="0" i="1" u="none" strike="noStrike" kern="1200" cap="none" spc="16" normalizeH="0" baseline="0" noProof="0" dirty="0">
                <a:ln>
                  <a:noFill/>
                </a:ln>
                <a:effectLst/>
                <a:uLnTx/>
                <a:uFillTx/>
                <a:latin typeface="Century Gothic"/>
                <a:ea typeface="+mn-ea"/>
                <a:cs typeface="Century Gothic"/>
              </a:rPr>
              <a:t>of </a:t>
            </a:r>
            <a:r>
              <a:rPr kumimoji="0" sz="800" b="0" i="1" u="none" strike="noStrike" kern="1200" cap="none" spc="32" normalizeH="0" baseline="0" noProof="0" dirty="0">
                <a:ln>
                  <a:noFill/>
                </a:ln>
                <a:effectLst/>
                <a:uLnTx/>
                <a:uFillTx/>
                <a:latin typeface="Century Gothic"/>
                <a:ea typeface="+mn-ea"/>
                <a:cs typeface="Century Gothic"/>
              </a:rPr>
              <a:t>change  </a:t>
            </a:r>
            <a:r>
              <a:rPr kumimoji="0" sz="800" b="0" i="1" u="none" strike="noStrike" kern="1200" cap="none" spc="80" normalizeH="0" baseline="0" noProof="0" dirty="0">
                <a:ln>
                  <a:noFill/>
                </a:ln>
                <a:effectLst/>
                <a:uLnTx/>
                <a:uFillTx/>
                <a:latin typeface="Century Gothic"/>
                <a:ea typeface="+mn-ea"/>
                <a:cs typeface="Century Gothic"/>
              </a:rPr>
              <a:t>Planning </a:t>
            </a:r>
            <a:r>
              <a:rPr kumimoji="0" sz="800" b="0" i="1" u="none" strike="noStrike" kern="1200" cap="none" spc="48" normalizeH="0" baseline="0" noProof="0" dirty="0">
                <a:ln>
                  <a:noFill/>
                </a:ln>
                <a:effectLst/>
                <a:uLnTx/>
                <a:uFillTx/>
                <a:latin typeface="Century Gothic"/>
                <a:ea typeface="+mn-ea"/>
                <a:cs typeface="Century Gothic"/>
              </a:rPr>
              <a:t>for the</a:t>
            </a:r>
            <a:r>
              <a:rPr kumimoji="0" sz="800" b="0" i="1" u="none" strike="noStrike" kern="1200" cap="none" spc="64" normalizeH="0" baseline="0" noProof="0" dirty="0">
                <a:ln>
                  <a:noFill/>
                </a:ln>
                <a:effectLst/>
                <a:uLnTx/>
                <a:uFillTx/>
                <a:latin typeface="Century Gothic"/>
                <a:ea typeface="+mn-ea"/>
                <a:cs typeface="Century Gothic"/>
              </a:rPr>
              <a:t> future</a:t>
            </a:r>
            <a:endParaRPr kumimoji="0" sz="800" b="0" i="0" u="none" strike="noStrike" kern="1200" cap="none" spc="0" normalizeH="0" baseline="0" noProof="0" dirty="0">
              <a:ln>
                <a:noFill/>
              </a:ln>
              <a:effectLst/>
              <a:uLnTx/>
              <a:uFillTx/>
              <a:latin typeface="Century Gothic"/>
              <a:ea typeface="+mn-ea"/>
              <a:cs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EEB9-0BD9-4030-A2DD-F7D115F86981}"/>
              </a:ext>
            </a:extLst>
          </p:cNvPr>
          <p:cNvSpPr>
            <a:spLocks noGrp="1"/>
          </p:cNvSpPr>
          <p:nvPr>
            <p:ph type="title"/>
          </p:nvPr>
        </p:nvSpPr>
        <p:spPr>
          <a:xfrm>
            <a:off x="6653600" y="1396289"/>
            <a:ext cx="5006336" cy="1325563"/>
          </a:xfrm>
        </p:spPr>
        <p:txBody>
          <a:bodyPr>
            <a:normAutofit/>
          </a:bodyPr>
          <a:lstStyle/>
          <a:p>
            <a:br>
              <a:rPr lang="en-AU" sz="1400" b="1"/>
            </a:br>
            <a:br>
              <a:rPr lang="en-AU" sz="1400" b="1"/>
            </a:br>
            <a:br>
              <a:rPr lang="en-AU" sz="1400" b="1"/>
            </a:br>
            <a:br>
              <a:rPr lang="en-AU" sz="1400" b="1"/>
            </a:br>
            <a:endParaRPr lang="en-AU" sz="1400" b="1"/>
          </a:p>
        </p:txBody>
      </p:sp>
      <p:pic>
        <p:nvPicPr>
          <p:cNvPr id="4" name="Picture 3">
            <a:extLst>
              <a:ext uri="{FF2B5EF4-FFF2-40B4-BE49-F238E27FC236}">
                <a16:creationId xmlns:a16="http://schemas.microsoft.com/office/drawing/2014/main" id="{676EF5AB-92CB-41D3-8D5A-CD86DB76CF40}"/>
              </a:ext>
            </a:extLst>
          </p:cNvPr>
          <p:cNvPicPr>
            <a:picLocks noChangeAspect="1"/>
          </p:cNvPicPr>
          <p:nvPr/>
        </p:nvPicPr>
        <p:blipFill>
          <a:blip r:embed="rId3"/>
          <a:stretch>
            <a:fillRect/>
          </a:stretch>
        </p:blipFill>
        <p:spPr>
          <a:xfrm>
            <a:off x="364241" y="1382416"/>
            <a:ext cx="4105275" cy="2627375"/>
          </a:xfrm>
          <a:prstGeom prst="rect">
            <a:avLst/>
          </a:prstGeom>
        </p:spPr>
      </p:pic>
      <p:sp>
        <p:nvSpPr>
          <p:cNvPr id="3" name="Content Placeholder 2">
            <a:extLst>
              <a:ext uri="{FF2B5EF4-FFF2-40B4-BE49-F238E27FC236}">
                <a16:creationId xmlns:a16="http://schemas.microsoft.com/office/drawing/2014/main" id="{4B397133-9794-4464-A058-6B16412FC4E2}"/>
              </a:ext>
            </a:extLst>
          </p:cNvPr>
          <p:cNvSpPr>
            <a:spLocks noGrp="1"/>
          </p:cNvSpPr>
          <p:nvPr>
            <p:ph idx="1"/>
          </p:nvPr>
        </p:nvSpPr>
        <p:spPr>
          <a:xfrm>
            <a:off x="6658044" y="2871982"/>
            <a:ext cx="5006336" cy="3181684"/>
          </a:xfrm>
        </p:spPr>
        <p:txBody>
          <a:bodyPr anchor="t">
            <a:normAutofit/>
          </a:bodyPr>
          <a:lstStyle/>
          <a:p>
            <a:r>
              <a:rPr lang="en-AU" sz="1800"/>
              <a:t>Purpose of the program is to improve the productivity, job satisfaction and overall sense of health and wellbeing of school principals</a:t>
            </a:r>
          </a:p>
          <a:p>
            <a:r>
              <a:rPr lang="en-AU" sz="1800"/>
              <a:t>Is co-designed with Principals for Principals</a:t>
            </a:r>
          </a:p>
          <a:p>
            <a:r>
              <a:rPr lang="en-AU" sz="1800"/>
              <a:t>Is a strategic and consciously designed experience to support principals through the process of embedding new work and lifestyle habits</a:t>
            </a:r>
          </a:p>
          <a:p>
            <a:r>
              <a:rPr lang="en-AU" sz="1800"/>
              <a:t>Provides support and space for principals to work on their wellbeing</a:t>
            </a:r>
          </a:p>
        </p:txBody>
      </p:sp>
    </p:spTree>
    <p:extLst>
      <p:ext uri="{BB962C8B-B14F-4D97-AF65-F5344CB8AC3E}">
        <p14:creationId xmlns:p14="http://schemas.microsoft.com/office/powerpoint/2010/main" val="21779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FDA4F8-ED3E-4D88-81E1-4A68A683E50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The Tao of Team</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94B09E47-BA72-4D22-B58A-EFA9AFD7271E}"/>
              </a:ext>
            </a:extLst>
          </p:cNvPr>
          <p:cNvPicPr>
            <a:picLocks noGrp="1" noChangeAspect="1"/>
          </p:cNvPicPr>
          <p:nvPr>
            <p:ph idx="1"/>
          </p:nvPr>
        </p:nvPicPr>
        <p:blipFill>
          <a:blip r:embed="rId3"/>
          <a:stretch>
            <a:fillRect/>
          </a:stretch>
        </p:blipFill>
        <p:spPr>
          <a:xfrm>
            <a:off x="5153822" y="868897"/>
            <a:ext cx="6553545" cy="5128148"/>
          </a:xfrm>
          <a:prstGeom prst="rect">
            <a:avLst/>
          </a:prstGeom>
        </p:spPr>
      </p:pic>
    </p:spTree>
    <p:extLst>
      <p:ext uri="{BB962C8B-B14F-4D97-AF65-F5344CB8AC3E}">
        <p14:creationId xmlns:p14="http://schemas.microsoft.com/office/powerpoint/2010/main" val="141275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46FF5D-7FF4-4A40-9BBF-2F655226E9C0}"/>
              </a:ext>
            </a:extLst>
          </p:cNvPr>
          <p:cNvSpPr>
            <a:spLocks noGrp="1"/>
          </p:cNvSpPr>
          <p:nvPr>
            <p:ph type="title"/>
          </p:nvPr>
        </p:nvSpPr>
        <p:spPr>
          <a:xfrm>
            <a:off x="934872" y="982272"/>
            <a:ext cx="3388419" cy="4560970"/>
          </a:xfrm>
        </p:spPr>
        <p:txBody>
          <a:bodyPr>
            <a:normAutofit/>
          </a:bodyPr>
          <a:lstStyle/>
          <a:p>
            <a:r>
              <a:rPr lang="en-AU" sz="4000" b="1">
                <a:solidFill>
                  <a:srgbClr val="FFFFFF"/>
                </a:solidFill>
              </a:rPr>
              <a:t>Creating, sustaining and energising an effective team</a:t>
            </a:r>
            <a:br>
              <a:rPr lang="en-AU" sz="4000">
                <a:solidFill>
                  <a:srgbClr val="FFFFFF"/>
                </a:solidFill>
              </a:rPr>
            </a:br>
            <a:endParaRPr lang="en-AU" sz="400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07E0556-EBF6-4DBC-8C5E-DF8054A79B90}"/>
              </a:ext>
            </a:extLst>
          </p:cNvPr>
          <p:cNvSpPr>
            <a:spLocks noGrp="1"/>
          </p:cNvSpPr>
          <p:nvPr>
            <p:ph idx="1"/>
          </p:nvPr>
        </p:nvSpPr>
        <p:spPr>
          <a:xfrm>
            <a:off x="5221862" y="1719618"/>
            <a:ext cx="5948831" cy="4334629"/>
          </a:xfrm>
        </p:spPr>
        <p:txBody>
          <a:bodyPr anchor="ctr">
            <a:normAutofit/>
          </a:bodyPr>
          <a:lstStyle/>
          <a:p>
            <a:r>
              <a:rPr lang="en-AU" sz="2400">
                <a:solidFill>
                  <a:srgbClr val="FEFFFF"/>
                </a:solidFill>
              </a:rPr>
              <a:t>Stages of team development</a:t>
            </a:r>
          </a:p>
          <a:p>
            <a:r>
              <a:rPr lang="en-AU" sz="2400">
                <a:solidFill>
                  <a:srgbClr val="FEFFFF"/>
                </a:solidFill>
              </a:rPr>
              <a:t>Decision making models</a:t>
            </a:r>
          </a:p>
          <a:p>
            <a:r>
              <a:rPr lang="en-AU" sz="2400">
                <a:solidFill>
                  <a:srgbClr val="FEFFFF"/>
                </a:solidFill>
              </a:rPr>
              <a:t>Working in challenging teams</a:t>
            </a:r>
          </a:p>
          <a:p>
            <a:r>
              <a:rPr lang="en-AU" sz="2400">
                <a:solidFill>
                  <a:srgbClr val="FEFFFF"/>
                </a:solidFill>
              </a:rPr>
              <a:t>Essentials and enablers</a:t>
            </a:r>
          </a:p>
          <a:p>
            <a:r>
              <a:rPr lang="en-AU" sz="2400">
                <a:solidFill>
                  <a:srgbClr val="FEFFFF"/>
                </a:solidFill>
              </a:rPr>
              <a:t>Team communication and enablers</a:t>
            </a:r>
          </a:p>
          <a:p>
            <a:r>
              <a:rPr lang="en-AU" sz="2400">
                <a:solidFill>
                  <a:srgbClr val="FEFFFF"/>
                </a:solidFill>
              </a:rPr>
              <a:t>Coaching the team</a:t>
            </a:r>
          </a:p>
          <a:p>
            <a:endParaRPr lang="en-AU" sz="2400">
              <a:solidFill>
                <a:srgbClr val="FEFFFF"/>
              </a:solidFill>
            </a:endParaRPr>
          </a:p>
          <a:p>
            <a:endParaRPr lang="en-AU" sz="2400">
              <a:solidFill>
                <a:srgbClr val="FEFFFF"/>
              </a:solidFill>
            </a:endParaRPr>
          </a:p>
        </p:txBody>
      </p:sp>
    </p:spTree>
    <p:extLst>
      <p:ext uri="{BB962C8B-B14F-4D97-AF65-F5344CB8AC3E}">
        <p14:creationId xmlns:p14="http://schemas.microsoft.com/office/powerpoint/2010/main" val="336771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FF4E-D6C2-4624-B104-1A2D7C2D0C5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Powerful Performance Conversations</a:t>
            </a:r>
          </a:p>
        </p:txBody>
      </p:sp>
      <p:pic>
        <p:nvPicPr>
          <p:cNvPr id="4" name="Content Placeholder 3">
            <a:extLst>
              <a:ext uri="{FF2B5EF4-FFF2-40B4-BE49-F238E27FC236}">
                <a16:creationId xmlns:a16="http://schemas.microsoft.com/office/drawing/2014/main" id="{5CD17D00-8BDD-4C40-AEA2-A1ECC614A3AB}"/>
              </a:ext>
            </a:extLst>
          </p:cNvPr>
          <p:cNvPicPr>
            <a:picLocks noChangeAspect="1"/>
          </p:cNvPicPr>
          <p:nvPr/>
        </p:nvPicPr>
        <p:blipFill rotWithShape="1">
          <a:blip r:embed="rId3"/>
          <a:srcRect r="1" b="4277"/>
          <a:stretch/>
        </p:blipFill>
        <p:spPr>
          <a:xfrm>
            <a:off x="5414356" y="769093"/>
            <a:ext cx="6408836" cy="5168562"/>
          </a:xfrm>
          <a:prstGeom prst="rect">
            <a:avLst/>
          </a:prstGeom>
        </p:spPr>
      </p:pic>
    </p:spTree>
    <p:extLst>
      <p:ext uri="{BB962C8B-B14F-4D97-AF65-F5344CB8AC3E}">
        <p14:creationId xmlns:p14="http://schemas.microsoft.com/office/powerpoint/2010/main" val="1725780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2125F5-4FA1-4484-AAC9-57EA7CA9A1D2}"/>
              </a:ext>
            </a:extLst>
          </p:cNvPr>
          <p:cNvSpPr>
            <a:spLocks noGrp="1"/>
          </p:cNvSpPr>
          <p:nvPr>
            <p:ph type="title"/>
          </p:nvPr>
        </p:nvSpPr>
        <p:spPr>
          <a:xfrm>
            <a:off x="934872" y="982272"/>
            <a:ext cx="3388419" cy="4560970"/>
          </a:xfrm>
        </p:spPr>
        <p:txBody>
          <a:bodyPr>
            <a:normAutofit/>
          </a:bodyPr>
          <a:lstStyle/>
          <a:p>
            <a:br>
              <a:rPr lang="en-AU" sz="4000" b="1">
                <a:solidFill>
                  <a:srgbClr val="FFFFFF"/>
                </a:solidFill>
              </a:rPr>
            </a:br>
            <a:r>
              <a:rPr lang="en-AU" sz="4000" b="1">
                <a:solidFill>
                  <a:srgbClr val="FFFFFF"/>
                </a:solidFill>
              </a:rPr>
              <a:t>Principles of a powerful performance conversation:</a:t>
            </a:r>
            <a:br>
              <a:rPr lang="en-AU" sz="4000" b="1">
                <a:solidFill>
                  <a:srgbClr val="FFFFFF"/>
                </a:solidFill>
              </a:rPr>
            </a:br>
            <a:endParaRPr lang="en-AU" sz="4000" b="1">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8885DD3-CB0E-4A58-9E48-E681A13F2F0C}"/>
              </a:ext>
            </a:extLst>
          </p:cNvPr>
          <p:cNvSpPr>
            <a:spLocks noGrp="1"/>
          </p:cNvSpPr>
          <p:nvPr>
            <p:ph idx="1"/>
          </p:nvPr>
        </p:nvSpPr>
        <p:spPr>
          <a:xfrm>
            <a:off x="5221862" y="1719618"/>
            <a:ext cx="5948831" cy="4334629"/>
          </a:xfrm>
        </p:spPr>
        <p:txBody>
          <a:bodyPr anchor="ctr">
            <a:normAutofit/>
          </a:bodyPr>
          <a:lstStyle/>
          <a:p>
            <a:pPr marL="0" indent="0">
              <a:buNone/>
            </a:pPr>
            <a:r>
              <a:rPr lang="en-AU" sz="2400">
                <a:solidFill>
                  <a:srgbClr val="FEFFFF"/>
                </a:solidFill>
              </a:rPr>
              <a:t>•Performance, boundary, alignment, coaching conversations</a:t>
            </a:r>
          </a:p>
          <a:p>
            <a:r>
              <a:rPr lang="en-AU" sz="2400">
                <a:solidFill>
                  <a:srgbClr val="FEFFFF"/>
                </a:solidFill>
              </a:rPr>
              <a:t> Focus on what you want.</a:t>
            </a:r>
          </a:p>
          <a:p>
            <a:pPr marL="0" indent="0">
              <a:buNone/>
            </a:pPr>
            <a:r>
              <a:rPr lang="en-AU" sz="2400">
                <a:solidFill>
                  <a:srgbClr val="FEFFFF"/>
                </a:solidFill>
              </a:rPr>
              <a:t>• Make the conversations about values and beliefs NOT about    </a:t>
            </a:r>
          </a:p>
          <a:p>
            <a:pPr marL="0" indent="0">
              <a:buNone/>
            </a:pPr>
            <a:r>
              <a:rPr lang="en-AU" sz="2400">
                <a:solidFill>
                  <a:srgbClr val="FEFFFF"/>
                </a:solidFill>
              </a:rPr>
              <a:t>   behaviours.</a:t>
            </a:r>
          </a:p>
          <a:p>
            <a:pPr marL="0" indent="0">
              <a:buNone/>
            </a:pPr>
            <a:r>
              <a:rPr lang="en-AU" sz="2400">
                <a:solidFill>
                  <a:srgbClr val="FEFFFF"/>
                </a:solidFill>
              </a:rPr>
              <a:t>• Maintain relationships with all parties</a:t>
            </a:r>
          </a:p>
          <a:p>
            <a:pPr marL="0" indent="0">
              <a:buNone/>
            </a:pPr>
            <a:endParaRPr lang="en-AU" sz="2400">
              <a:solidFill>
                <a:srgbClr val="FEFFFF"/>
              </a:solidFill>
            </a:endParaRPr>
          </a:p>
          <a:p>
            <a:pPr marL="0" indent="0">
              <a:buNone/>
            </a:pPr>
            <a:endParaRPr lang="en-AU" sz="2400">
              <a:solidFill>
                <a:srgbClr val="FEFFFF"/>
              </a:solidFill>
            </a:endParaRPr>
          </a:p>
          <a:p>
            <a:pPr marL="0" indent="0">
              <a:buNone/>
            </a:pPr>
            <a:endParaRPr lang="en-AU" sz="2400">
              <a:solidFill>
                <a:srgbClr val="FEFFFF"/>
              </a:solidFill>
            </a:endParaRPr>
          </a:p>
        </p:txBody>
      </p:sp>
    </p:spTree>
    <p:extLst>
      <p:ext uri="{BB962C8B-B14F-4D97-AF65-F5344CB8AC3E}">
        <p14:creationId xmlns:p14="http://schemas.microsoft.com/office/powerpoint/2010/main" val="80982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2309EBC-047A-4D1C-B9C9-2C26FEC3CCCC}"/>
              </a:ext>
            </a:extLst>
          </p:cNvPr>
          <p:cNvPicPr>
            <a:picLocks noChangeAspect="1"/>
          </p:cNvPicPr>
          <p:nvPr/>
        </p:nvPicPr>
        <p:blipFill>
          <a:blip r:embed="rId2"/>
          <a:stretch>
            <a:fillRect/>
          </a:stretch>
        </p:blipFill>
        <p:spPr>
          <a:xfrm>
            <a:off x="757646" y="1411372"/>
            <a:ext cx="10713950" cy="2799204"/>
          </a:xfrm>
          <a:prstGeom prst="rect">
            <a:avLst/>
          </a:prstGeom>
        </p:spPr>
      </p:pic>
    </p:spTree>
    <p:extLst>
      <p:ext uri="{BB962C8B-B14F-4D97-AF65-F5344CB8AC3E}">
        <p14:creationId xmlns:p14="http://schemas.microsoft.com/office/powerpoint/2010/main" val="394296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856E88-704C-485F-9853-41228202885C}"/>
              </a:ext>
            </a:extLst>
          </p:cNvPr>
          <p:cNvSpPr>
            <a:spLocks noGrp="1"/>
          </p:cNvSpPr>
          <p:nvPr>
            <p:ph type="title"/>
          </p:nvPr>
        </p:nvSpPr>
        <p:spPr>
          <a:xfrm>
            <a:off x="838200" y="963877"/>
            <a:ext cx="3494362" cy="4930246"/>
          </a:xfrm>
        </p:spPr>
        <p:txBody>
          <a:bodyPr>
            <a:normAutofit/>
          </a:bodyPr>
          <a:lstStyle/>
          <a:p>
            <a:pPr algn="r"/>
            <a:r>
              <a:rPr lang="en-AU" b="1">
                <a:solidFill>
                  <a:schemeClr val="accent1"/>
                </a:solidFill>
              </a:rPr>
              <a:t>Support from local PPCs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3DDC99-062F-4239-B9A3-2D207C0EFF57}"/>
              </a:ext>
            </a:extLst>
          </p:cNvPr>
          <p:cNvSpPr>
            <a:spLocks noGrp="1"/>
          </p:cNvSpPr>
          <p:nvPr>
            <p:ph idx="1"/>
          </p:nvPr>
        </p:nvSpPr>
        <p:spPr>
          <a:xfrm>
            <a:off x="4976031" y="963877"/>
            <a:ext cx="6377769" cy="4930246"/>
          </a:xfrm>
        </p:spPr>
        <p:txBody>
          <a:bodyPr anchor="ctr">
            <a:normAutofit/>
          </a:bodyPr>
          <a:lstStyle/>
          <a:p>
            <a:r>
              <a:rPr lang="en-AU" sz="2400" dirty="0"/>
              <a:t>Presidents/Delegates distribute professional learning information from State Council</a:t>
            </a:r>
          </a:p>
          <a:p>
            <a:r>
              <a:rPr lang="en-AU" sz="2400" dirty="0"/>
              <a:t>Role of the Leadership Contact Person in each PPC in promoting PPA  professional learning opportunities</a:t>
            </a:r>
          </a:p>
          <a:p>
            <a:r>
              <a:rPr lang="en-AU" sz="2400" dirty="0"/>
              <a:t>Encourage engagement in professional learning programs</a:t>
            </a:r>
          </a:p>
        </p:txBody>
      </p:sp>
    </p:spTree>
    <p:extLst>
      <p:ext uri="{BB962C8B-B14F-4D97-AF65-F5344CB8AC3E}">
        <p14:creationId xmlns:p14="http://schemas.microsoft.com/office/powerpoint/2010/main" val="394077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ED51-B0F7-4CC1-8D8F-27DF45EF14AA}"/>
              </a:ext>
            </a:extLst>
          </p:cNvPr>
          <p:cNvSpPr>
            <a:spLocks noGrp="1"/>
          </p:cNvSpPr>
          <p:nvPr>
            <p:ph type="title"/>
          </p:nvPr>
        </p:nvSpPr>
        <p:spPr>
          <a:xfrm>
            <a:off x="838200" y="365125"/>
            <a:ext cx="10515600" cy="1325563"/>
          </a:xfrm>
        </p:spPr>
        <p:txBody>
          <a:bodyPr>
            <a:normAutofit/>
          </a:bodyPr>
          <a:lstStyle/>
          <a:p>
            <a:r>
              <a:rPr lang="en-AU" b="1" dirty="0"/>
              <a:t>Professional Learning Program 2020</a:t>
            </a:r>
          </a:p>
        </p:txBody>
      </p:sp>
      <p:graphicFrame>
        <p:nvGraphicFramePr>
          <p:cNvPr id="5" name="Content Placeholder 2">
            <a:extLst>
              <a:ext uri="{FF2B5EF4-FFF2-40B4-BE49-F238E27FC236}">
                <a16:creationId xmlns:a16="http://schemas.microsoft.com/office/drawing/2014/main" id="{2B613CE5-73AD-4148-88A1-999EC881310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42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60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7537FE1-B6E5-4451-99E3-8DC7DA2FD559}"/>
              </a:ext>
            </a:extLst>
          </p:cNvPr>
          <p:cNvPicPr>
            <a:picLocks noChangeAspect="1"/>
          </p:cNvPicPr>
          <p:nvPr/>
        </p:nvPicPr>
        <p:blipFill rotWithShape="1">
          <a:blip r:embed="rId4">
            <a:alphaModFix/>
          </a:blip>
          <a:srcRect l="18633" r="4932"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D78E16BF-3EBF-4B5B-AD15-B5608065531E}"/>
              </a:ext>
            </a:extLst>
          </p:cNvPr>
          <p:cNvSpPr>
            <a:spLocks noGrp="1"/>
          </p:cNvSpPr>
          <p:nvPr>
            <p:ph idx="1"/>
          </p:nvPr>
        </p:nvSpPr>
        <p:spPr>
          <a:xfrm>
            <a:off x="5344573" y="1768492"/>
            <a:ext cx="6477040" cy="4775068"/>
          </a:xfrm>
        </p:spPr>
        <p:txBody>
          <a:bodyPr anchor="ctr">
            <a:normAutofit/>
          </a:bodyPr>
          <a:lstStyle/>
          <a:p>
            <a:pPr marL="0" indent="0">
              <a:lnSpc>
                <a:spcPct val="150000"/>
              </a:lnSpc>
              <a:buNone/>
            </a:pPr>
            <a:r>
              <a:rPr lang="en-AU" sz="1800" i="1" dirty="0">
                <a:latin typeface="Arial Narrow" panose="020B0606020202030204" pitchFamily="34" charset="0"/>
                <a:ea typeface="Calibri" panose="020F0502020204030204" pitchFamily="34" charset="0"/>
                <a:cs typeface="Times New Roman" panose="02020603050405020304" pitchFamily="18" charset="0"/>
              </a:rPr>
              <a:t>The Principal Credential is without a doubt the most powerful learning that I have undertaken in 12 years as a principal.  The calibre of presenters was outstanding and the opportunity to re-engage with research and educational theory has completely changed the way that I work.  The opportunity to document the change processes within my school allowed me to analyse my own strengths and areas for development against the Principal Standard and has given me greater clarity on how I can become a better leader and manager of people.  The opportunity to build leadership networks was invaluable, I would highly recommend this opportunity to both aspirational and experienced school leaders in any setting. </a:t>
            </a:r>
            <a:endParaRPr lang="en-AU" sz="1700" dirty="0">
              <a:solidFill>
                <a:srgbClr val="000000"/>
              </a:solidFill>
            </a:endParaRPr>
          </a:p>
        </p:txBody>
      </p:sp>
      <p:sp>
        <p:nvSpPr>
          <p:cNvPr id="6" name="Title 5">
            <a:extLst>
              <a:ext uri="{FF2B5EF4-FFF2-40B4-BE49-F238E27FC236}">
                <a16:creationId xmlns:a16="http://schemas.microsoft.com/office/drawing/2014/main" id="{2C4BE6B5-84AA-49E4-83D3-DE4BEFB9C2FD}"/>
              </a:ext>
            </a:extLst>
          </p:cNvPr>
          <p:cNvSpPr>
            <a:spLocks noGrp="1"/>
          </p:cNvSpPr>
          <p:nvPr>
            <p:ph type="title"/>
          </p:nvPr>
        </p:nvSpPr>
        <p:spPr/>
        <p:txBody>
          <a:bodyPr>
            <a:normAutofit/>
          </a:bodyPr>
          <a:lstStyle/>
          <a:p>
            <a:r>
              <a:rPr lang="en-AU" sz="3200" b="1" dirty="0">
                <a:solidFill>
                  <a:schemeClr val="accent1">
                    <a:lumMod val="75000"/>
                  </a:schemeClr>
                </a:solidFill>
              </a:rPr>
              <a:t>                                    NSWPPA PRINCIPAL CREDENTIAL PROGRAM</a:t>
            </a:r>
          </a:p>
        </p:txBody>
      </p:sp>
    </p:spTree>
    <p:extLst>
      <p:ext uri="{BB962C8B-B14F-4D97-AF65-F5344CB8AC3E}">
        <p14:creationId xmlns:p14="http://schemas.microsoft.com/office/powerpoint/2010/main" val="297953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F094233-2135-4AF1-986E-5751814CD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770" y="4209599"/>
            <a:ext cx="4172809" cy="2173848"/>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E95AE5B-FA1F-4332-B7D0-00967BB339FC}"/>
              </a:ext>
            </a:extLst>
          </p:cNvPr>
          <p:cNvSpPr>
            <a:spLocks noGrp="1"/>
          </p:cNvSpPr>
          <p:nvPr>
            <p:ph idx="1"/>
          </p:nvPr>
        </p:nvSpPr>
        <p:spPr>
          <a:xfrm>
            <a:off x="4930231" y="694267"/>
            <a:ext cx="4654035" cy="5520266"/>
          </a:xfrm>
        </p:spPr>
        <p:txBody>
          <a:bodyPr anchor="ctr">
            <a:normAutofit/>
          </a:bodyPr>
          <a:lstStyle/>
          <a:p>
            <a:pPr marL="0" indent="0">
              <a:buNone/>
            </a:pPr>
            <a:r>
              <a:rPr lang="en-AU" sz="2000" b="1" dirty="0"/>
              <a:t>Program features:</a:t>
            </a:r>
            <a:endParaRPr lang="en-AU" sz="2000" dirty="0"/>
          </a:p>
          <a:p>
            <a:pPr lvl="0"/>
            <a:r>
              <a:rPr lang="en-AU" sz="2000" dirty="0"/>
              <a:t>The focus of learning is on the core business of teaching and learning to have the greatest influence on student learning outcomes.</a:t>
            </a:r>
          </a:p>
          <a:p>
            <a:pPr lvl="0"/>
            <a:r>
              <a:rPr lang="en-AU" sz="2000" dirty="0"/>
              <a:t>Key learning led by Ann McIntyre.</a:t>
            </a:r>
          </a:p>
          <a:p>
            <a:pPr lvl="0"/>
            <a:r>
              <a:rPr lang="en-AU" sz="2000" dirty="0"/>
              <a:t>Applied learning in your context.</a:t>
            </a:r>
          </a:p>
          <a:p>
            <a:pPr lvl="0"/>
            <a:r>
              <a:rPr lang="en-US" sz="2000" dirty="0"/>
              <a:t>Collegial support by experienced systems leaders.</a:t>
            </a:r>
            <a:endParaRPr lang="en-AU" sz="2000" dirty="0"/>
          </a:p>
          <a:p>
            <a:pPr lvl="0"/>
            <a:r>
              <a:rPr lang="en-AU" sz="2000" dirty="0"/>
              <a:t>Aligned with</a:t>
            </a:r>
            <a:r>
              <a:rPr lang="en-US" sz="2000" dirty="0"/>
              <a:t> the Australian Professional Standard for Principals.</a:t>
            </a:r>
            <a:endParaRPr lang="en-AU" sz="2000" dirty="0"/>
          </a:p>
          <a:p>
            <a:pPr lvl="0"/>
            <a:r>
              <a:rPr lang="en-US" sz="2000" dirty="0"/>
              <a:t>Opportunity for collegial networking.</a:t>
            </a:r>
            <a:endParaRPr lang="en-AU" sz="2000" dirty="0"/>
          </a:p>
          <a:p>
            <a:pPr lvl="0"/>
            <a:r>
              <a:rPr lang="en-AU" sz="2000" dirty="0"/>
              <a:t>Recognition for 50% of a Masters of Educational Leadership at Wollongong University.</a:t>
            </a:r>
          </a:p>
          <a:p>
            <a:pPr lvl="0"/>
            <a:r>
              <a:rPr lang="en-AU" sz="2000" dirty="0"/>
              <a:t>Three two day seminars over 16 months.</a:t>
            </a:r>
          </a:p>
        </p:txBody>
      </p:sp>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361553F-613E-47A4-ACEA-7BCC863E2670}"/>
              </a:ext>
            </a:extLst>
          </p:cNvPr>
          <p:cNvPicPr>
            <a:picLocks noChangeAspect="1"/>
          </p:cNvPicPr>
          <p:nvPr/>
        </p:nvPicPr>
        <p:blipFill>
          <a:blip r:embed="rId2"/>
          <a:stretch>
            <a:fillRect/>
          </a:stretch>
        </p:blipFill>
        <p:spPr>
          <a:xfrm>
            <a:off x="757422" y="4630407"/>
            <a:ext cx="3630527" cy="1323386"/>
          </a:xfrm>
          <a:prstGeom prst="rect">
            <a:avLst/>
          </a:prstGeom>
        </p:spPr>
      </p:pic>
      <p:sp>
        <p:nvSpPr>
          <p:cNvPr id="17" name="Rectangle 1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53BEE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89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578D85-B41D-4F59-850A-30AC739D1AC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7 Habits of Highly Effective People</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04FD66DB-459A-444F-B152-2C02B26A851A}"/>
              </a:ext>
            </a:extLst>
          </p:cNvPr>
          <p:cNvPicPr>
            <a:picLocks noGrp="1" noChangeAspect="1"/>
          </p:cNvPicPr>
          <p:nvPr>
            <p:ph idx="1"/>
          </p:nvPr>
        </p:nvPicPr>
        <p:blipFill>
          <a:blip r:embed="rId3"/>
          <a:stretch>
            <a:fillRect/>
          </a:stretch>
        </p:blipFill>
        <p:spPr>
          <a:xfrm>
            <a:off x="5306422" y="492573"/>
            <a:ext cx="6248345" cy="5880796"/>
          </a:xfrm>
          <a:prstGeom prst="rect">
            <a:avLst/>
          </a:prstGeom>
        </p:spPr>
      </p:pic>
    </p:spTree>
    <p:extLst>
      <p:ext uri="{BB962C8B-B14F-4D97-AF65-F5344CB8AC3E}">
        <p14:creationId xmlns:p14="http://schemas.microsoft.com/office/powerpoint/2010/main" val="197158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Content Placeholder 3" descr="A screenshot of a cell phone&#10;&#10;Description automatically generated">
            <a:extLst>
              <a:ext uri="{FF2B5EF4-FFF2-40B4-BE49-F238E27FC236}">
                <a16:creationId xmlns:a16="http://schemas.microsoft.com/office/drawing/2014/main" id="{41151B3D-FA44-4D8C-AFF7-FC669383FC00}"/>
              </a:ext>
            </a:extLst>
          </p:cNvPr>
          <p:cNvPicPr>
            <a:picLocks noGrp="1" noChangeAspect="1"/>
          </p:cNvPicPr>
          <p:nvPr>
            <p:ph idx="1"/>
          </p:nvPr>
        </p:nvPicPr>
        <p:blipFill rotWithShape="1">
          <a:blip r:embed="rId3"/>
          <a:srcRect b="5765"/>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20306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51983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049BD3-CC69-416F-828F-C732204679B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rPr>
              <a:t>Leading at the Speed of trust</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1CDA5801-DA7A-4520-A709-0C1A592DE8EF}"/>
              </a:ext>
            </a:extLst>
          </p:cNvPr>
          <p:cNvPicPr>
            <a:picLocks noGrp="1" noChangeAspect="1"/>
          </p:cNvPicPr>
          <p:nvPr>
            <p:ph idx="1"/>
          </p:nvPr>
        </p:nvPicPr>
        <p:blipFill>
          <a:blip r:embed="rId3"/>
          <a:stretch>
            <a:fillRect/>
          </a:stretch>
        </p:blipFill>
        <p:spPr>
          <a:xfrm>
            <a:off x="1695332" y="2426818"/>
            <a:ext cx="2728387"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92BFCA1-A6C4-45A5-ABBC-801788D2391E}"/>
              </a:ext>
            </a:extLst>
          </p:cNvPr>
          <p:cNvPicPr>
            <a:picLocks noChangeAspect="1"/>
          </p:cNvPicPr>
          <p:nvPr/>
        </p:nvPicPr>
        <p:blipFill>
          <a:blip r:embed="rId4"/>
          <a:stretch>
            <a:fillRect/>
          </a:stretch>
        </p:blipFill>
        <p:spPr>
          <a:xfrm>
            <a:off x="7148911" y="2426818"/>
            <a:ext cx="4048240" cy="3997637"/>
          </a:xfrm>
          <a:prstGeom prst="rect">
            <a:avLst/>
          </a:prstGeom>
        </p:spPr>
      </p:pic>
    </p:spTree>
    <p:extLst>
      <p:ext uri="{BB962C8B-B14F-4D97-AF65-F5344CB8AC3E}">
        <p14:creationId xmlns:p14="http://schemas.microsoft.com/office/powerpoint/2010/main" val="222111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12735B1-6A9C-49CF-91AE-D52DC806E3BC}"/>
              </a:ext>
            </a:extLst>
          </p:cNvPr>
          <p:cNvSpPr/>
          <p:nvPr/>
        </p:nvSpPr>
        <p:spPr>
          <a:xfrm>
            <a:off x="1625600" y="643466"/>
            <a:ext cx="8940800" cy="5571067"/>
          </a:xfrm>
          <a:prstGeom prst="ellipse">
            <a:avLst/>
          </a:prstGeom>
          <a:solidFill>
            <a:schemeClr val="accent1">
              <a:lumMod val="60000"/>
              <a:lumOff val="4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5" name="Oval 4">
            <a:extLst>
              <a:ext uri="{FF2B5EF4-FFF2-40B4-BE49-F238E27FC236}">
                <a16:creationId xmlns:a16="http://schemas.microsoft.com/office/drawing/2014/main" id="{D99806DF-5CBB-45DC-9F48-0DB33F413504}"/>
              </a:ext>
            </a:extLst>
          </p:cNvPr>
          <p:cNvSpPr/>
          <p:nvPr/>
        </p:nvSpPr>
        <p:spPr>
          <a:xfrm>
            <a:off x="3318933" y="1727200"/>
            <a:ext cx="5554133" cy="3064933"/>
          </a:xfrm>
          <a:prstGeom prst="ellipse">
            <a:avLst/>
          </a:prstGeom>
          <a:solidFill>
            <a:schemeClr val="accent1">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6" name="TextBox 5">
            <a:extLst>
              <a:ext uri="{FF2B5EF4-FFF2-40B4-BE49-F238E27FC236}">
                <a16:creationId xmlns:a16="http://schemas.microsoft.com/office/drawing/2014/main" id="{465F51B1-10C4-45C2-8264-3E07A5AD8213}"/>
              </a:ext>
            </a:extLst>
          </p:cNvPr>
          <p:cNvSpPr txBox="1"/>
          <p:nvPr/>
        </p:nvSpPr>
        <p:spPr>
          <a:xfrm>
            <a:off x="4978400" y="2998056"/>
            <a:ext cx="2743199" cy="646331"/>
          </a:xfrm>
          <a:prstGeom prst="rect">
            <a:avLst/>
          </a:prstGeom>
          <a:noFill/>
        </p:spPr>
        <p:txBody>
          <a:bodyPr wrap="square" rtlCol="0">
            <a:spAutoFit/>
          </a:bodyPr>
          <a:lstStyle/>
          <a:p>
            <a:r>
              <a:rPr lang="en-AU" sz="3600" dirty="0"/>
              <a:t>I tend to trust</a:t>
            </a:r>
          </a:p>
        </p:txBody>
      </p:sp>
      <p:sp>
        <p:nvSpPr>
          <p:cNvPr id="7" name="TextBox 6">
            <a:extLst>
              <a:ext uri="{FF2B5EF4-FFF2-40B4-BE49-F238E27FC236}">
                <a16:creationId xmlns:a16="http://schemas.microsoft.com/office/drawing/2014/main" id="{CBDF46EA-33C5-4AD6-96B5-4CFBAA581E5B}"/>
              </a:ext>
            </a:extLst>
          </p:cNvPr>
          <p:cNvSpPr txBox="1"/>
          <p:nvPr/>
        </p:nvSpPr>
        <p:spPr>
          <a:xfrm>
            <a:off x="4478866" y="5021961"/>
            <a:ext cx="3742266" cy="646331"/>
          </a:xfrm>
          <a:prstGeom prst="rect">
            <a:avLst/>
          </a:prstGeom>
          <a:noFill/>
        </p:spPr>
        <p:txBody>
          <a:bodyPr wrap="square" rtlCol="0">
            <a:spAutoFit/>
          </a:bodyPr>
          <a:lstStyle/>
          <a:p>
            <a:r>
              <a:rPr lang="en-AU" sz="3600" dirty="0">
                <a:solidFill>
                  <a:schemeClr val="bg1"/>
                </a:solidFill>
              </a:rPr>
              <a:t>I tend not to trust</a:t>
            </a:r>
          </a:p>
        </p:txBody>
      </p:sp>
      <p:sp>
        <p:nvSpPr>
          <p:cNvPr id="8" name="TextBox 7">
            <a:extLst>
              <a:ext uri="{FF2B5EF4-FFF2-40B4-BE49-F238E27FC236}">
                <a16:creationId xmlns:a16="http://schemas.microsoft.com/office/drawing/2014/main" id="{41A4621A-17D3-4240-A242-FF274A7B41FB}"/>
              </a:ext>
            </a:extLst>
          </p:cNvPr>
          <p:cNvSpPr txBox="1"/>
          <p:nvPr/>
        </p:nvSpPr>
        <p:spPr>
          <a:xfrm>
            <a:off x="423334" y="508856"/>
            <a:ext cx="2743199" cy="1569660"/>
          </a:xfrm>
          <a:prstGeom prst="rect">
            <a:avLst/>
          </a:prstGeom>
          <a:noFill/>
        </p:spPr>
        <p:txBody>
          <a:bodyPr wrap="square" rtlCol="0">
            <a:spAutoFit/>
          </a:bodyPr>
          <a:lstStyle/>
          <a:p>
            <a:r>
              <a:rPr lang="en-AU" sz="3200" dirty="0"/>
              <a:t>I don’t know this person well enough</a:t>
            </a:r>
          </a:p>
        </p:txBody>
      </p:sp>
      <p:pic>
        <p:nvPicPr>
          <p:cNvPr id="9" name="Picture 8">
            <a:extLst>
              <a:ext uri="{FF2B5EF4-FFF2-40B4-BE49-F238E27FC236}">
                <a16:creationId xmlns:a16="http://schemas.microsoft.com/office/drawing/2014/main" id="{857428EB-8DFF-4B30-817D-A5B313A6B68D}"/>
              </a:ext>
            </a:extLst>
          </p:cNvPr>
          <p:cNvPicPr>
            <a:picLocks noChangeAspect="1"/>
          </p:cNvPicPr>
          <p:nvPr/>
        </p:nvPicPr>
        <p:blipFill>
          <a:blip r:embed="rId3"/>
          <a:stretch>
            <a:fillRect/>
          </a:stretch>
        </p:blipFill>
        <p:spPr>
          <a:xfrm>
            <a:off x="9072750" y="5668292"/>
            <a:ext cx="2987299" cy="1066892"/>
          </a:xfrm>
          <a:prstGeom prst="rect">
            <a:avLst/>
          </a:prstGeom>
        </p:spPr>
      </p:pic>
    </p:spTree>
    <p:extLst>
      <p:ext uri="{BB962C8B-B14F-4D97-AF65-F5344CB8AC3E}">
        <p14:creationId xmlns:p14="http://schemas.microsoft.com/office/powerpoint/2010/main" val="16728654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1083</Words>
  <Application>Microsoft Office PowerPoint</Application>
  <PresentationFormat>Widescreen</PresentationFormat>
  <Paragraphs>133</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Calibri Light</vt:lpstr>
      <vt:lpstr>Century Gothic</vt:lpstr>
      <vt:lpstr>Times New Roman</vt:lpstr>
      <vt:lpstr>1_Office Theme</vt:lpstr>
      <vt:lpstr>PowerPoint Presentation</vt:lpstr>
      <vt:lpstr>Professional Learning Program 2020</vt:lpstr>
      <vt:lpstr>                                    NSWPPA PRINCIPAL CREDENTIAL PROGRAM</vt:lpstr>
      <vt:lpstr>PowerPoint Presentation</vt:lpstr>
      <vt:lpstr>7 Habits of Highly Effective People</vt:lpstr>
      <vt:lpstr>PowerPoint Presentation</vt:lpstr>
      <vt:lpstr>PowerPoint Presentation</vt:lpstr>
      <vt:lpstr>Leading at the Speed of trust</vt:lpstr>
      <vt:lpstr>PowerPoint Presentation</vt:lpstr>
      <vt:lpstr>PowerPoint Presentation</vt:lpstr>
      <vt:lpstr>The Middle Leadership Imperative</vt:lpstr>
      <vt:lpstr>PowerPoint Presentation</vt:lpstr>
      <vt:lpstr>    </vt:lpstr>
      <vt:lpstr>The Tao of Team</vt:lpstr>
      <vt:lpstr>Creating, sustaining and energising an effective team </vt:lpstr>
      <vt:lpstr>Powerful Performance Conversations</vt:lpstr>
      <vt:lpstr> Principles of a powerful performance conversation: </vt:lpstr>
      <vt:lpstr>PowerPoint Presentation</vt:lpstr>
      <vt:lpstr>Support from local PPCs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Charlton</dc:creator>
  <cp:lastModifiedBy>Margaret Charlton</cp:lastModifiedBy>
  <cp:revision>1</cp:revision>
  <dcterms:created xsi:type="dcterms:W3CDTF">2020-03-11T20:51:35Z</dcterms:created>
  <dcterms:modified xsi:type="dcterms:W3CDTF">2020-03-11T20:55:45Z</dcterms:modified>
</cp:coreProperties>
</file>