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8" r:id="rId4"/>
  </p:sldMasterIdLst>
  <p:notesMasterIdLst>
    <p:notesMasterId r:id="rId25"/>
  </p:notesMasterIdLst>
  <p:handoutMasterIdLst>
    <p:handoutMasterId r:id="rId26"/>
  </p:handoutMasterIdLst>
  <p:sldIdLst>
    <p:sldId id="256" r:id="rId5"/>
    <p:sldId id="1174" r:id="rId6"/>
    <p:sldId id="1176" r:id="rId7"/>
    <p:sldId id="1177" r:id="rId8"/>
    <p:sldId id="284" r:id="rId9"/>
    <p:sldId id="1178" r:id="rId10"/>
    <p:sldId id="361" r:id="rId11"/>
    <p:sldId id="577" r:id="rId12"/>
    <p:sldId id="382" r:id="rId13"/>
    <p:sldId id="375" r:id="rId14"/>
    <p:sldId id="378" r:id="rId15"/>
    <p:sldId id="381" r:id="rId16"/>
    <p:sldId id="384" r:id="rId17"/>
    <p:sldId id="385" r:id="rId18"/>
    <p:sldId id="383" r:id="rId19"/>
    <p:sldId id="386" r:id="rId20"/>
    <p:sldId id="387" r:id="rId21"/>
    <p:sldId id="388" r:id="rId22"/>
    <p:sldId id="389" r:id="rId23"/>
    <p:sldId id="1179" r:id="rId24"/>
  </p:sldIdLst>
  <p:sldSz cx="12192000" cy="6858000"/>
  <p:notesSz cx="9939338" cy="6805613"/>
  <p:defaultTex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ster Slides" id="{1165592B-D1AE-EE48-AEB4-F19515D86DC8}">
          <p14:sldIdLst>
            <p14:sldId id="256"/>
            <p14:sldId id="1174"/>
            <p14:sldId id="1176"/>
            <p14:sldId id="1177"/>
            <p14:sldId id="284"/>
            <p14:sldId id="1178"/>
            <p14:sldId id="361"/>
            <p14:sldId id="577"/>
            <p14:sldId id="382"/>
            <p14:sldId id="375"/>
            <p14:sldId id="378"/>
            <p14:sldId id="381"/>
            <p14:sldId id="384"/>
            <p14:sldId id="385"/>
            <p14:sldId id="383"/>
            <p14:sldId id="386"/>
            <p14:sldId id="387"/>
            <p14:sldId id="388"/>
            <p14:sldId id="389"/>
            <p14:sldId id="1179"/>
          </p14:sldIdLst>
        </p14:section>
      </p14:sectionLst>
    </p:ext>
    <p:ext uri="{EFAFB233-063F-42B5-8137-9DF3F51BA10A}">
      <p15:sldGuideLst xmlns:p15="http://schemas.microsoft.com/office/powerpoint/2012/main">
        <p15:guide id="1" orient="horz" pos="1842" userDrawn="1">
          <p15:clr>
            <a:srgbClr val="A4A3A4"/>
          </p15:clr>
        </p15:guide>
        <p15:guide id="2" orient="horz" pos="3280" userDrawn="1">
          <p15:clr>
            <a:srgbClr val="A4A3A4"/>
          </p15:clr>
        </p15:guide>
        <p15:guide id="3" orient="horz" pos="2228" userDrawn="1">
          <p15:clr>
            <a:srgbClr val="A4A3A4"/>
          </p15:clr>
        </p15:guide>
        <p15:guide id="4" orient="horz" pos="2614" userDrawn="1">
          <p15:clr>
            <a:srgbClr val="A4A3A4"/>
          </p15:clr>
        </p15:guide>
        <p15:guide id="5" pos="3812" userDrawn="1">
          <p15:clr>
            <a:srgbClr val="A4A3A4"/>
          </p15:clr>
        </p15:guide>
        <p15:guide id="6" orient="horz" pos="1579" userDrawn="1">
          <p15:clr>
            <a:srgbClr val="A4A3A4"/>
          </p15:clr>
        </p15:guide>
        <p15:guide id="7" orient="horz" pos="1616" userDrawn="1">
          <p15:clr>
            <a:srgbClr val="A4A3A4"/>
          </p15:clr>
        </p15:guide>
        <p15:guide id="8" pos="1300" userDrawn="1">
          <p15:clr>
            <a:srgbClr val="A4A3A4"/>
          </p15:clr>
        </p15:guide>
        <p15:guide id="9" pos="3407" userDrawn="1">
          <p15:clr>
            <a:srgbClr val="A4A3A4"/>
          </p15:clr>
        </p15:guide>
        <p15:guide id="10" pos="236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9FF99"/>
    <a:srgbClr val="041E41"/>
    <a:srgbClr val="235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8" autoAdjust="0"/>
    <p:restoredTop sz="88503" autoAdjust="0"/>
  </p:normalViewPr>
  <p:slideViewPr>
    <p:cSldViewPr snapToGrid="0" showGuides="1">
      <p:cViewPr varScale="1">
        <p:scale>
          <a:sx n="112" d="100"/>
          <a:sy n="112" d="100"/>
        </p:scale>
        <p:origin x="1152" y="200"/>
      </p:cViewPr>
      <p:guideLst>
        <p:guide orient="horz" pos="1842"/>
        <p:guide orient="horz" pos="3280"/>
        <p:guide orient="horz" pos="2228"/>
        <p:guide orient="horz" pos="2614"/>
        <p:guide pos="3812"/>
        <p:guide orient="horz" pos="1579"/>
        <p:guide orient="horz" pos="1616"/>
        <p:guide pos="1300"/>
        <p:guide pos="3407"/>
        <p:guide pos="2361"/>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20" d="100"/>
          <a:sy n="120" d="100"/>
        </p:scale>
        <p:origin x="232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7046" cy="34185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630567" y="0"/>
            <a:ext cx="4307046" cy="341857"/>
          </a:xfrm>
          <a:prstGeom prst="rect">
            <a:avLst/>
          </a:prstGeom>
        </p:spPr>
        <p:txBody>
          <a:bodyPr vert="horz" lIns="91440" tIns="45720" rIns="91440" bIns="45720" rtlCol="0"/>
          <a:lstStyle>
            <a:lvl1pPr algn="r">
              <a:defRPr sz="1200"/>
            </a:lvl1pPr>
          </a:lstStyle>
          <a:p>
            <a:fld id="{2B186FB7-8198-2C41-9C7F-A67099EBC713}" type="datetimeFigureOut">
              <a:rPr lang="en-US" smtClean="0"/>
              <a:t>6/11/20</a:t>
            </a:fld>
            <a:endParaRPr lang="en-US" dirty="0"/>
          </a:p>
        </p:txBody>
      </p:sp>
      <p:sp>
        <p:nvSpPr>
          <p:cNvPr id="4" name="Footer Placeholder 3"/>
          <p:cNvSpPr>
            <a:spLocks noGrp="1"/>
          </p:cNvSpPr>
          <p:nvPr>
            <p:ph type="ftr" sz="quarter" idx="2"/>
          </p:nvPr>
        </p:nvSpPr>
        <p:spPr>
          <a:xfrm>
            <a:off x="0" y="6463758"/>
            <a:ext cx="4307046" cy="34185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630567" y="6463758"/>
            <a:ext cx="4307046" cy="341856"/>
          </a:xfrm>
          <a:prstGeom prst="rect">
            <a:avLst/>
          </a:prstGeom>
        </p:spPr>
        <p:txBody>
          <a:bodyPr vert="horz" lIns="91440" tIns="45720" rIns="91440" bIns="45720" rtlCol="0" anchor="b"/>
          <a:lstStyle>
            <a:lvl1pPr algn="r">
              <a:defRPr sz="1200"/>
            </a:lvl1pPr>
          </a:lstStyle>
          <a:p>
            <a:fld id="{C9959333-EC29-A740-B340-F32DF9D7D5B5}" type="slidenum">
              <a:rPr lang="en-US" smtClean="0"/>
              <a:t>‹#›</a:t>
            </a:fld>
            <a:endParaRPr lang="en-US" dirty="0"/>
          </a:p>
        </p:txBody>
      </p:sp>
    </p:spTree>
    <p:extLst>
      <p:ext uri="{BB962C8B-B14F-4D97-AF65-F5344CB8AC3E}">
        <p14:creationId xmlns:p14="http://schemas.microsoft.com/office/powerpoint/2010/main" val="8069571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7046" cy="341463"/>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5629992" y="0"/>
            <a:ext cx="4307046" cy="341463"/>
          </a:xfrm>
          <a:prstGeom prst="rect">
            <a:avLst/>
          </a:prstGeom>
        </p:spPr>
        <p:txBody>
          <a:bodyPr vert="horz" lIns="91440" tIns="45720" rIns="91440" bIns="45720" rtlCol="0"/>
          <a:lstStyle>
            <a:lvl1pPr algn="r">
              <a:defRPr sz="1200"/>
            </a:lvl1pPr>
          </a:lstStyle>
          <a:p>
            <a:fld id="{5832F91E-6BD3-4F0D-9CA3-7829EAE64D63}" type="datetimeFigureOut">
              <a:rPr lang="en-AU" smtClean="0"/>
              <a:t>11/6/20</a:t>
            </a:fld>
            <a:endParaRPr lang="en-AU" dirty="0"/>
          </a:p>
        </p:txBody>
      </p:sp>
      <p:sp>
        <p:nvSpPr>
          <p:cNvPr id="4" name="Slide Image Placeholder 3"/>
          <p:cNvSpPr>
            <a:spLocks noGrp="1" noRot="1" noChangeAspect="1"/>
          </p:cNvSpPr>
          <p:nvPr>
            <p:ph type="sldImg" idx="2"/>
          </p:nvPr>
        </p:nvSpPr>
        <p:spPr>
          <a:xfrm>
            <a:off x="2927350" y="850900"/>
            <a:ext cx="4084638" cy="2297113"/>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993934" y="3275201"/>
            <a:ext cx="7951470" cy="267971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464151"/>
            <a:ext cx="4307046" cy="341462"/>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5629992" y="6464151"/>
            <a:ext cx="4307046" cy="341462"/>
          </a:xfrm>
          <a:prstGeom prst="rect">
            <a:avLst/>
          </a:prstGeom>
        </p:spPr>
        <p:txBody>
          <a:bodyPr vert="horz" lIns="91440" tIns="45720" rIns="91440" bIns="45720" rtlCol="0" anchor="b"/>
          <a:lstStyle>
            <a:lvl1pPr algn="r">
              <a:defRPr sz="1200"/>
            </a:lvl1pPr>
          </a:lstStyle>
          <a:p>
            <a:fld id="{D09C5488-DD16-4714-9519-7BE21BA11D4E}" type="slidenum">
              <a:rPr lang="en-AU" smtClean="0"/>
              <a:t>‹#›</a:t>
            </a:fld>
            <a:endParaRPr lang="en-AU" dirty="0"/>
          </a:p>
        </p:txBody>
      </p:sp>
    </p:spTree>
    <p:extLst>
      <p:ext uri="{BB962C8B-B14F-4D97-AF65-F5344CB8AC3E}">
        <p14:creationId xmlns:p14="http://schemas.microsoft.com/office/powerpoint/2010/main" val="2809874824"/>
      </p:ext>
    </p:extLst>
  </p:cSld>
  <p:clrMap bg1="lt1" tx1="dk1" bg2="lt2" tx2="dk2" accent1="accent1" accent2="accent2" accent3="accent3" accent4="accent4" accent5="accent5" accent6="accent6" hlink="hlink" folHlink="folHlink"/>
  <p:hf hdr="0" ftr="0" dt="0"/>
  <p:notesStyle>
    <a:lvl1pPr marL="0" algn="l" defTabSz="914347" rtl="0" eaLnBrk="1" latinLnBrk="0" hangingPunct="1">
      <a:defRPr sz="1200" kern="1200">
        <a:solidFill>
          <a:schemeClr val="tx1"/>
        </a:solidFill>
        <a:latin typeface="+mn-lt"/>
        <a:ea typeface="+mn-ea"/>
        <a:cs typeface="+mn-cs"/>
      </a:defRPr>
    </a:lvl1pPr>
    <a:lvl2pPr marL="457173" algn="l" defTabSz="914347" rtl="0" eaLnBrk="1" latinLnBrk="0" hangingPunct="1">
      <a:defRPr sz="1200" kern="1200">
        <a:solidFill>
          <a:schemeClr val="tx1"/>
        </a:solidFill>
        <a:latin typeface="+mn-lt"/>
        <a:ea typeface="+mn-ea"/>
        <a:cs typeface="+mn-cs"/>
      </a:defRPr>
    </a:lvl2pPr>
    <a:lvl3pPr marL="914347" algn="l" defTabSz="914347" rtl="0" eaLnBrk="1" latinLnBrk="0" hangingPunct="1">
      <a:defRPr sz="1200" kern="1200">
        <a:solidFill>
          <a:schemeClr val="tx1"/>
        </a:solidFill>
        <a:latin typeface="+mn-lt"/>
        <a:ea typeface="+mn-ea"/>
        <a:cs typeface="+mn-cs"/>
      </a:defRPr>
    </a:lvl3pPr>
    <a:lvl4pPr marL="1371520" algn="l" defTabSz="914347" rtl="0" eaLnBrk="1" latinLnBrk="0" hangingPunct="1">
      <a:defRPr sz="1200" kern="1200">
        <a:solidFill>
          <a:schemeClr val="tx1"/>
        </a:solidFill>
        <a:latin typeface="+mn-lt"/>
        <a:ea typeface="+mn-ea"/>
        <a:cs typeface="+mn-cs"/>
      </a:defRPr>
    </a:lvl4pPr>
    <a:lvl5pPr marL="1828694" algn="l" defTabSz="914347" rtl="0" eaLnBrk="1" latinLnBrk="0" hangingPunct="1">
      <a:defRPr sz="1200" kern="1200">
        <a:solidFill>
          <a:schemeClr val="tx1"/>
        </a:solidFill>
        <a:latin typeface="+mn-lt"/>
        <a:ea typeface="+mn-ea"/>
        <a:cs typeface="+mn-cs"/>
      </a:defRPr>
    </a:lvl5pPr>
    <a:lvl6pPr marL="2285866" algn="l" defTabSz="914347" rtl="0" eaLnBrk="1" latinLnBrk="0" hangingPunct="1">
      <a:defRPr sz="1200" kern="1200">
        <a:solidFill>
          <a:schemeClr val="tx1"/>
        </a:solidFill>
        <a:latin typeface="+mn-lt"/>
        <a:ea typeface="+mn-ea"/>
        <a:cs typeface="+mn-cs"/>
      </a:defRPr>
    </a:lvl6pPr>
    <a:lvl7pPr marL="2743041" algn="l" defTabSz="914347" rtl="0" eaLnBrk="1" latinLnBrk="0" hangingPunct="1">
      <a:defRPr sz="1200" kern="1200">
        <a:solidFill>
          <a:schemeClr val="tx1"/>
        </a:solidFill>
        <a:latin typeface="+mn-lt"/>
        <a:ea typeface="+mn-ea"/>
        <a:cs typeface="+mn-cs"/>
      </a:defRPr>
    </a:lvl7pPr>
    <a:lvl8pPr marL="3200214" algn="l" defTabSz="914347" rtl="0" eaLnBrk="1" latinLnBrk="0" hangingPunct="1">
      <a:defRPr sz="1200" kern="1200">
        <a:solidFill>
          <a:schemeClr val="tx1"/>
        </a:solidFill>
        <a:latin typeface="+mn-lt"/>
        <a:ea typeface="+mn-ea"/>
        <a:cs typeface="+mn-cs"/>
      </a:defRPr>
    </a:lvl8pPr>
    <a:lvl9pPr marL="3657388" algn="l" defTabSz="9143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09" name="Google Shape;409;p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82089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09" name="Google Shape;409;p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5347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AU" sz="1200" b="0" i="0" u="none" strike="noStrike" cap="none" smtClean="0">
                <a:solidFill>
                  <a:schemeClr val="dk1"/>
                </a:solidFill>
                <a:latin typeface="Calibri"/>
                <a:ea typeface="Calibri"/>
                <a:cs typeface="Calibri"/>
                <a:sym typeface="Calibri"/>
              </a:rPr>
              <a:t>2</a:t>
            </a:fld>
            <a:endParaRPr lang="en-AU"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6437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a:headEnd/>
            <a:tailEnd/>
          </a:ln>
        </p:spPr>
      </p:sp>
      <p:sp>
        <p:nvSpPr>
          <p:cNvPr id="92163" name="Notes Placeholder 2"/>
          <p:cNvSpPr txBox="1">
            <a:spLocks noGrp="1"/>
          </p:cNvSpPr>
          <p:nvPr>
            <p:ph type="body" idx="1"/>
          </p:nvPr>
        </p:nvSpPr>
        <p:spPr/>
        <p:txBody>
          <a:bodyPr/>
          <a:lstStyle/>
          <a:p>
            <a:pPr eaLnBrk="1" hangingPunct="1">
              <a:buSzPts val="1400"/>
            </a:pPr>
            <a:endParaRPr lang="en-AU"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92164" name="Slide Number Placeholder 3"/>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24D89B0F-AD14-4C04-8996-C31EFE7518AD}" type="slidenum">
              <a:rPr lang="en-AU" altLang="en-US" sz="1200" smtClean="0">
                <a:latin typeface="Calibri" panose="020F0502020204030204" pitchFamily="34" charset="0"/>
                <a:cs typeface="Calibri" panose="020F0502020204030204" pitchFamily="34" charset="0"/>
                <a:sym typeface="Calibri" panose="020F0502020204030204" pitchFamily="34" charset="0"/>
              </a:rPr>
              <a:pPr/>
              <a:t>3</a:t>
            </a:fld>
            <a:endParaRPr lang="en-AU" altLang="en-US" sz="1200" dirty="0">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647378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09" name="Google Shape;409;p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44888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Check animations</a:t>
            </a:r>
          </a:p>
        </p:txBody>
      </p:sp>
      <p:sp>
        <p:nvSpPr>
          <p:cNvPr id="4" name="Slide Number Placeholder 3"/>
          <p:cNvSpPr>
            <a:spLocks noGrp="1"/>
          </p:cNvSpPr>
          <p:nvPr>
            <p:ph type="sldNum" sz="quarter" idx="10"/>
          </p:nvPr>
        </p:nvSpPr>
        <p:spPr/>
        <p:txBody>
          <a:bodyPr/>
          <a:lstStyle/>
          <a:p>
            <a:fld id="{D09C5488-DD16-4714-9519-7BE21BA11D4E}" type="slidenum">
              <a:rPr lang="en-AU" smtClean="0"/>
              <a:t>7</a:t>
            </a:fld>
            <a:endParaRPr lang="en-AU" dirty="0"/>
          </a:p>
        </p:txBody>
      </p:sp>
    </p:spTree>
    <p:extLst>
      <p:ext uri="{BB962C8B-B14F-4D97-AF65-F5344CB8AC3E}">
        <p14:creationId xmlns:p14="http://schemas.microsoft.com/office/powerpoint/2010/main" val="3670961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a:headEnd/>
            <a:tailEnd/>
          </a:ln>
        </p:spPr>
      </p:sp>
      <p:sp>
        <p:nvSpPr>
          <p:cNvPr id="84995" name="Notes Placeholder 2"/>
          <p:cNvSpPr txBox="1">
            <a:spLocks noGrp="1"/>
          </p:cNvSpPr>
          <p:nvPr>
            <p:ph type="body" idx="1"/>
          </p:nvPr>
        </p:nvSpPr>
        <p:spPr/>
        <p:txBody>
          <a:bodyPr/>
          <a:lstStyle/>
          <a:p>
            <a:pPr eaLnBrk="1" hangingPunct="1">
              <a:buSzPts val="1400"/>
            </a:pPr>
            <a:endParaRPr lang="en-AU"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84996" name="Slide Number Placeholder 3"/>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1A20F20-A4DF-47D8-8244-404E0EBC79F2}" type="slidenum">
              <a:rPr lang="en-AU" altLang="en-US" sz="1200" smtClean="0">
                <a:latin typeface="Calibri" panose="020F0502020204030204" pitchFamily="34" charset="0"/>
                <a:cs typeface="Calibri" panose="020F0502020204030204" pitchFamily="34" charset="0"/>
                <a:sym typeface="Calibri" panose="020F0502020204030204" pitchFamily="34" charset="0"/>
              </a:rPr>
              <a:pPr/>
              <a:t>8</a:t>
            </a:fld>
            <a:endParaRPr lang="en-AU" altLang="en-US" sz="1200" dirty="0">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626063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Check animations</a:t>
            </a:r>
          </a:p>
        </p:txBody>
      </p:sp>
      <p:sp>
        <p:nvSpPr>
          <p:cNvPr id="4" name="Slide Number Placeholder 3"/>
          <p:cNvSpPr>
            <a:spLocks noGrp="1"/>
          </p:cNvSpPr>
          <p:nvPr>
            <p:ph type="sldNum" sz="quarter" idx="10"/>
          </p:nvPr>
        </p:nvSpPr>
        <p:spPr/>
        <p:txBody>
          <a:bodyPr/>
          <a:lstStyle/>
          <a:p>
            <a:fld id="{D09C5488-DD16-4714-9519-7BE21BA11D4E}" type="slidenum">
              <a:rPr lang="en-AU" smtClean="0"/>
              <a:t>10</a:t>
            </a:fld>
            <a:endParaRPr lang="en-AU" dirty="0"/>
          </a:p>
        </p:txBody>
      </p:sp>
    </p:spTree>
    <p:extLst>
      <p:ext uri="{BB962C8B-B14F-4D97-AF65-F5344CB8AC3E}">
        <p14:creationId xmlns:p14="http://schemas.microsoft.com/office/powerpoint/2010/main" val="3481198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Check animations</a:t>
            </a:r>
          </a:p>
        </p:txBody>
      </p:sp>
      <p:sp>
        <p:nvSpPr>
          <p:cNvPr id="4" name="Slide Number Placeholder 3"/>
          <p:cNvSpPr>
            <a:spLocks noGrp="1"/>
          </p:cNvSpPr>
          <p:nvPr>
            <p:ph type="sldNum" sz="quarter" idx="10"/>
          </p:nvPr>
        </p:nvSpPr>
        <p:spPr/>
        <p:txBody>
          <a:bodyPr/>
          <a:lstStyle/>
          <a:p>
            <a:fld id="{D09C5488-DD16-4714-9519-7BE21BA11D4E}" type="slidenum">
              <a:rPr lang="en-AU" smtClean="0"/>
              <a:t>11</a:t>
            </a:fld>
            <a:endParaRPr lang="en-AU" dirty="0"/>
          </a:p>
        </p:txBody>
      </p:sp>
    </p:spTree>
    <p:extLst>
      <p:ext uri="{BB962C8B-B14F-4D97-AF65-F5344CB8AC3E}">
        <p14:creationId xmlns:p14="http://schemas.microsoft.com/office/powerpoint/2010/main" val="513575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Check animations</a:t>
            </a:r>
          </a:p>
        </p:txBody>
      </p:sp>
      <p:sp>
        <p:nvSpPr>
          <p:cNvPr id="4" name="Slide Number Placeholder 3"/>
          <p:cNvSpPr>
            <a:spLocks noGrp="1"/>
          </p:cNvSpPr>
          <p:nvPr>
            <p:ph type="sldNum" sz="quarter" idx="10"/>
          </p:nvPr>
        </p:nvSpPr>
        <p:spPr/>
        <p:txBody>
          <a:bodyPr/>
          <a:lstStyle/>
          <a:p>
            <a:fld id="{D09C5488-DD16-4714-9519-7BE21BA11D4E}" type="slidenum">
              <a:rPr lang="en-AU" smtClean="0"/>
              <a:t>12</a:t>
            </a:fld>
            <a:endParaRPr lang="en-AU" dirty="0"/>
          </a:p>
        </p:txBody>
      </p:sp>
    </p:spTree>
    <p:extLst>
      <p:ext uri="{BB962C8B-B14F-4D97-AF65-F5344CB8AC3E}">
        <p14:creationId xmlns:p14="http://schemas.microsoft.com/office/powerpoint/2010/main" val="2014804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vider - Blue">
    <p:bg>
      <p:bgPr>
        <a:solidFill>
          <a:schemeClr val="tx2"/>
        </a:solidFill>
        <a:effectLst/>
      </p:bgPr>
    </p:bg>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id="{715C9443-4192-447A-B327-8C64E8A86FA8}"/>
              </a:ext>
            </a:extLst>
          </p:cNvPr>
          <p:cNvGrpSpPr>
            <a:grpSpLocks noChangeAspect="1"/>
          </p:cNvGrpSpPr>
          <p:nvPr userDrawn="1"/>
        </p:nvGrpSpPr>
        <p:grpSpPr bwMode="auto">
          <a:xfrm>
            <a:off x="316229" y="5920817"/>
            <a:ext cx="605979" cy="640512"/>
            <a:chOff x="1841" y="2"/>
            <a:chExt cx="4000" cy="4318"/>
          </a:xfrm>
          <a:solidFill>
            <a:schemeClr val="bg1"/>
          </a:solidFill>
        </p:grpSpPr>
        <p:sp>
          <p:nvSpPr>
            <p:cNvPr id="22" name="Freeform 5">
              <a:extLst>
                <a:ext uri="{FF2B5EF4-FFF2-40B4-BE49-F238E27FC236}">
                  <a16:creationId xmlns:a16="http://schemas.microsoft.com/office/drawing/2014/main" id="{75322274-FED5-4C13-95D1-786315FB0709}"/>
                </a:ext>
              </a:extLst>
            </p:cNvPr>
            <p:cNvSpPr>
              <a:spLocks noEditPoints="1"/>
            </p:cNvSpPr>
            <p:nvPr/>
          </p:nvSpPr>
          <p:spPr bwMode="auto">
            <a:xfrm>
              <a:off x="1972" y="2556"/>
              <a:ext cx="3779" cy="1764"/>
            </a:xfrm>
            <a:custGeom>
              <a:avLst/>
              <a:gdLst>
                <a:gd name="T0" fmla="*/ 1845 w 2181"/>
                <a:gd name="T1" fmla="*/ 700 h 1019"/>
                <a:gd name="T2" fmla="*/ 2181 w 2181"/>
                <a:gd name="T3" fmla="*/ 15 h 1019"/>
                <a:gd name="T4" fmla="*/ 1814 w 2181"/>
                <a:gd name="T5" fmla="*/ 15 h 1019"/>
                <a:gd name="T6" fmla="*/ 1459 w 2181"/>
                <a:gd name="T7" fmla="*/ 15 h 1019"/>
                <a:gd name="T8" fmla="*/ 1634 w 2181"/>
                <a:gd name="T9" fmla="*/ 700 h 1019"/>
                <a:gd name="T10" fmla="*/ 701 w 2181"/>
                <a:gd name="T11" fmla="*/ 700 h 1019"/>
                <a:gd name="T12" fmla="*/ 547 w 2181"/>
                <a:gd name="T13" fmla="*/ 453 h 1019"/>
                <a:gd name="T14" fmla="*/ 16 w 2181"/>
                <a:gd name="T15" fmla="*/ 700 h 1019"/>
                <a:gd name="T16" fmla="*/ 108 w 2181"/>
                <a:gd name="T17" fmla="*/ 929 h 1019"/>
                <a:gd name="T18" fmla="*/ 111 w 2181"/>
                <a:gd name="T19" fmla="*/ 985 h 1019"/>
                <a:gd name="T20" fmla="*/ 108 w 2181"/>
                <a:gd name="T21" fmla="*/ 834 h 1019"/>
                <a:gd name="T22" fmla="*/ 109 w 2181"/>
                <a:gd name="T23" fmla="*/ 800 h 1019"/>
                <a:gd name="T24" fmla="*/ 110 w 2181"/>
                <a:gd name="T25" fmla="*/ 1019 h 1019"/>
                <a:gd name="T26" fmla="*/ 108 w 2181"/>
                <a:gd name="T27" fmla="*/ 897 h 1019"/>
                <a:gd name="T28" fmla="*/ 221 w 2181"/>
                <a:gd name="T29" fmla="*/ 909 h 1019"/>
                <a:gd name="T30" fmla="*/ 442 w 2181"/>
                <a:gd name="T31" fmla="*/ 909 h 1019"/>
                <a:gd name="T32" fmla="*/ 403 w 2181"/>
                <a:gd name="T33" fmla="*/ 910 h 1019"/>
                <a:gd name="T34" fmla="*/ 260 w 2181"/>
                <a:gd name="T35" fmla="*/ 909 h 1019"/>
                <a:gd name="T36" fmla="*/ 403 w 2181"/>
                <a:gd name="T37" fmla="*/ 910 h 1019"/>
                <a:gd name="T38" fmla="*/ 440 w 2181"/>
                <a:gd name="T39" fmla="*/ 803 h 1019"/>
                <a:gd name="T40" fmla="*/ 649 w 2181"/>
                <a:gd name="T41" fmla="*/ 803 h 1019"/>
                <a:gd name="T42" fmla="*/ 711 w 2181"/>
                <a:gd name="T43" fmla="*/ 925 h 1019"/>
                <a:gd name="T44" fmla="*/ 711 w 2181"/>
                <a:gd name="T45" fmla="*/ 892 h 1019"/>
                <a:gd name="T46" fmla="*/ 831 w 2181"/>
                <a:gd name="T47" fmla="*/ 803 h 1019"/>
                <a:gd name="T48" fmla="*/ 833 w 2181"/>
                <a:gd name="T49" fmla="*/ 1015 h 1019"/>
                <a:gd name="T50" fmla="*/ 711 w 2181"/>
                <a:gd name="T51" fmla="*/ 925 h 1019"/>
                <a:gd name="T52" fmla="*/ 1024 w 2181"/>
                <a:gd name="T53" fmla="*/ 825 h 1019"/>
                <a:gd name="T54" fmla="*/ 869 w 2181"/>
                <a:gd name="T55" fmla="*/ 1015 h 1019"/>
                <a:gd name="T56" fmla="*/ 952 w 2181"/>
                <a:gd name="T57" fmla="*/ 942 h 1019"/>
                <a:gd name="T58" fmla="*/ 991 w 2181"/>
                <a:gd name="T59" fmla="*/ 935 h 1019"/>
                <a:gd name="T60" fmla="*/ 906 w 2181"/>
                <a:gd name="T61" fmla="*/ 837 h 1019"/>
                <a:gd name="T62" fmla="*/ 1004 w 2181"/>
                <a:gd name="T63" fmla="*/ 873 h 1019"/>
                <a:gd name="T64" fmla="*/ 1223 w 2181"/>
                <a:gd name="T65" fmla="*/ 950 h 1019"/>
                <a:gd name="T66" fmla="*/ 1075 w 2181"/>
                <a:gd name="T67" fmla="*/ 1015 h 1019"/>
                <a:gd name="T68" fmla="*/ 1228 w 2181"/>
                <a:gd name="T69" fmla="*/ 1015 h 1019"/>
                <a:gd name="T70" fmla="*/ 1223 w 2181"/>
                <a:gd name="T71" fmla="*/ 803 h 1019"/>
                <a:gd name="T72" fmla="*/ 1337 w 2181"/>
                <a:gd name="T73" fmla="*/ 803 h 1019"/>
                <a:gd name="T74" fmla="*/ 1334 w 2181"/>
                <a:gd name="T75" fmla="*/ 1015 h 1019"/>
                <a:gd name="T76" fmla="*/ 1401 w 2181"/>
                <a:gd name="T77" fmla="*/ 963 h 1019"/>
                <a:gd name="T78" fmla="*/ 1505 w 2181"/>
                <a:gd name="T79" fmla="*/ 1015 h 1019"/>
                <a:gd name="T80" fmla="*/ 1401 w 2181"/>
                <a:gd name="T81" fmla="*/ 904 h 1019"/>
                <a:gd name="T82" fmla="*/ 1684 w 2181"/>
                <a:gd name="T83" fmla="*/ 892 h 1019"/>
                <a:gd name="T84" fmla="*/ 1698 w 2181"/>
                <a:gd name="T85" fmla="*/ 837 h 1019"/>
                <a:gd name="T86" fmla="*/ 1541 w 2181"/>
                <a:gd name="T87" fmla="*/ 1015 h 1019"/>
                <a:gd name="T88" fmla="*/ 1578 w 2181"/>
                <a:gd name="T89" fmla="*/ 982 h 1019"/>
                <a:gd name="T90" fmla="*/ 1771 w 2181"/>
                <a:gd name="T91" fmla="*/ 803 h 1019"/>
                <a:gd name="T92" fmla="*/ 1773 w 2181"/>
                <a:gd name="T93" fmla="*/ 1015 h 1019"/>
                <a:gd name="T94" fmla="*/ 1921 w 2181"/>
                <a:gd name="T95" fmla="*/ 1015 h 1019"/>
                <a:gd name="T96" fmla="*/ 1884 w 2181"/>
                <a:gd name="T97" fmla="*/ 950 h 1019"/>
                <a:gd name="T98" fmla="*/ 2018 w 2181"/>
                <a:gd name="T99" fmla="*/ 1015 h 1019"/>
                <a:gd name="T100" fmla="*/ 2122 w 2181"/>
                <a:gd name="T101" fmla="*/ 838 h 1019"/>
                <a:gd name="T102" fmla="*/ 1950 w 2181"/>
                <a:gd name="T103" fmla="*/ 838 h 1019"/>
                <a:gd name="T104" fmla="*/ 923 w 2181"/>
                <a:gd name="T105" fmla="*/ 196 h 1019"/>
                <a:gd name="T106" fmla="*/ 1272 w 2181"/>
                <a:gd name="T107" fmla="*/ 89 h 1019"/>
                <a:gd name="T108" fmla="*/ 771 w 2181"/>
                <a:gd name="T109" fmla="*/ 212 h 1019"/>
                <a:gd name="T110" fmla="*/ 1141 w 2181"/>
                <a:gd name="T111" fmla="*/ 515 h 1019"/>
                <a:gd name="T112" fmla="*/ 743 w 2181"/>
                <a:gd name="T113" fmla="*/ 605 h 1019"/>
                <a:gd name="T114" fmla="*/ 1293 w 2181"/>
                <a:gd name="T115" fmla="*/ 498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81" h="1019">
                  <a:moveTo>
                    <a:pt x="1634" y="700"/>
                  </a:moveTo>
                  <a:cubicBezTo>
                    <a:pt x="1739" y="267"/>
                    <a:pt x="1739" y="267"/>
                    <a:pt x="1739" y="267"/>
                  </a:cubicBezTo>
                  <a:cubicBezTo>
                    <a:pt x="1845" y="700"/>
                    <a:pt x="1845" y="700"/>
                    <a:pt x="1845" y="700"/>
                  </a:cubicBezTo>
                  <a:cubicBezTo>
                    <a:pt x="2000" y="700"/>
                    <a:pt x="2000" y="700"/>
                    <a:pt x="2000" y="700"/>
                  </a:cubicBezTo>
                  <a:cubicBezTo>
                    <a:pt x="2002" y="694"/>
                    <a:pt x="2002" y="694"/>
                    <a:pt x="2002" y="694"/>
                  </a:cubicBezTo>
                  <a:cubicBezTo>
                    <a:pt x="2181" y="15"/>
                    <a:pt x="2181" y="15"/>
                    <a:pt x="2181" y="15"/>
                  </a:cubicBezTo>
                  <a:cubicBezTo>
                    <a:pt x="2023" y="15"/>
                    <a:pt x="2023" y="15"/>
                    <a:pt x="2023" y="15"/>
                  </a:cubicBezTo>
                  <a:cubicBezTo>
                    <a:pt x="1921" y="454"/>
                    <a:pt x="1921" y="454"/>
                    <a:pt x="1921" y="454"/>
                  </a:cubicBezTo>
                  <a:cubicBezTo>
                    <a:pt x="1814" y="15"/>
                    <a:pt x="1814" y="15"/>
                    <a:pt x="1814" y="15"/>
                  </a:cubicBezTo>
                  <a:cubicBezTo>
                    <a:pt x="1666" y="15"/>
                    <a:pt x="1666" y="15"/>
                    <a:pt x="1666" y="15"/>
                  </a:cubicBezTo>
                  <a:cubicBezTo>
                    <a:pt x="1558" y="449"/>
                    <a:pt x="1558" y="449"/>
                    <a:pt x="1558" y="449"/>
                  </a:cubicBezTo>
                  <a:cubicBezTo>
                    <a:pt x="1459" y="15"/>
                    <a:pt x="1459" y="15"/>
                    <a:pt x="1459" y="15"/>
                  </a:cubicBezTo>
                  <a:cubicBezTo>
                    <a:pt x="1298" y="15"/>
                    <a:pt x="1298" y="15"/>
                    <a:pt x="1298" y="15"/>
                  </a:cubicBezTo>
                  <a:cubicBezTo>
                    <a:pt x="1476" y="700"/>
                    <a:pt x="1476" y="700"/>
                    <a:pt x="1476" y="700"/>
                  </a:cubicBezTo>
                  <a:lnTo>
                    <a:pt x="1634" y="700"/>
                  </a:lnTo>
                  <a:close/>
                  <a:moveTo>
                    <a:pt x="170" y="263"/>
                  </a:moveTo>
                  <a:cubicBezTo>
                    <a:pt x="542" y="700"/>
                    <a:pt x="542" y="700"/>
                    <a:pt x="542" y="700"/>
                  </a:cubicBezTo>
                  <a:cubicBezTo>
                    <a:pt x="701" y="700"/>
                    <a:pt x="701" y="700"/>
                    <a:pt x="701" y="700"/>
                  </a:cubicBezTo>
                  <a:cubicBezTo>
                    <a:pt x="701" y="15"/>
                    <a:pt x="701" y="15"/>
                    <a:pt x="701" y="15"/>
                  </a:cubicBezTo>
                  <a:cubicBezTo>
                    <a:pt x="547" y="15"/>
                    <a:pt x="547" y="15"/>
                    <a:pt x="547" y="15"/>
                  </a:cubicBezTo>
                  <a:cubicBezTo>
                    <a:pt x="547" y="453"/>
                    <a:pt x="547" y="453"/>
                    <a:pt x="547" y="453"/>
                  </a:cubicBezTo>
                  <a:cubicBezTo>
                    <a:pt x="174" y="15"/>
                    <a:pt x="174" y="15"/>
                    <a:pt x="174" y="15"/>
                  </a:cubicBezTo>
                  <a:cubicBezTo>
                    <a:pt x="16" y="15"/>
                    <a:pt x="16" y="15"/>
                    <a:pt x="16" y="15"/>
                  </a:cubicBezTo>
                  <a:cubicBezTo>
                    <a:pt x="16" y="700"/>
                    <a:pt x="16" y="700"/>
                    <a:pt x="16" y="700"/>
                  </a:cubicBezTo>
                  <a:cubicBezTo>
                    <a:pt x="170" y="700"/>
                    <a:pt x="170" y="700"/>
                    <a:pt x="170" y="700"/>
                  </a:cubicBezTo>
                  <a:lnTo>
                    <a:pt x="170" y="263"/>
                  </a:lnTo>
                  <a:close/>
                  <a:moveTo>
                    <a:pt x="108" y="929"/>
                  </a:moveTo>
                  <a:cubicBezTo>
                    <a:pt x="162" y="929"/>
                    <a:pt x="162" y="929"/>
                    <a:pt x="162" y="929"/>
                  </a:cubicBezTo>
                  <a:cubicBezTo>
                    <a:pt x="162" y="969"/>
                    <a:pt x="162" y="969"/>
                    <a:pt x="162" y="969"/>
                  </a:cubicBezTo>
                  <a:cubicBezTo>
                    <a:pt x="149" y="979"/>
                    <a:pt x="131" y="985"/>
                    <a:pt x="111" y="985"/>
                  </a:cubicBezTo>
                  <a:cubicBezTo>
                    <a:pt x="68" y="985"/>
                    <a:pt x="39" y="953"/>
                    <a:pt x="39" y="909"/>
                  </a:cubicBezTo>
                  <a:cubicBezTo>
                    <a:pt x="39" y="909"/>
                    <a:pt x="39" y="909"/>
                    <a:pt x="39" y="909"/>
                  </a:cubicBezTo>
                  <a:cubicBezTo>
                    <a:pt x="39" y="868"/>
                    <a:pt x="69" y="834"/>
                    <a:pt x="108" y="834"/>
                  </a:cubicBezTo>
                  <a:cubicBezTo>
                    <a:pt x="135" y="834"/>
                    <a:pt x="151" y="843"/>
                    <a:pt x="167" y="857"/>
                  </a:cubicBezTo>
                  <a:cubicBezTo>
                    <a:pt x="191" y="829"/>
                    <a:pt x="191" y="829"/>
                    <a:pt x="191" y="829"/>
                  </a:cubicBezTo>
                  <a:cubicBezTo>
                    <a:pt x="169" y="810"/>
                    <a:pt x="146" y="800"/>
                    <a:pt x="109" y="800"/>
                  </a:cubicBezTo>
                  <a:cubicBezTo>
                    <a:pt x="45" y="800"/>
                    <a:pt x="0" y="850"/>
                    <a:pt x="0" y="909"/>
                  </a:cubicBezTo>
                  <a:cubicBezTo>
                    <a:pt x="0" y="910"/>
                    <a:pt x="0" y="910"/>
                    <a:pt x="0" y="910"/>
                  </a:cubicBezTo>
                  <a:cubicBezTo>
                    <a:pt x="0" y="972"/>
                    <a:pt x="44" y="1019"/>
                    <a:pt x="110" y="1019"/>
                  </a:cubicBezTo>
                  <a:cubicBezTo>
                    <a:pt x="148" y="1019"/>
                    <a:pt x="177" y="1004"/>
                    <a:pt x="198" y="986"/>
                  </a:cubicBezTo>
                  <a:cubicBezTo>
                    <a:pt x="198" y="897"/>
                    <a:pt x="198" y="897"/>
                    <a:pt x="198" y="897"/>
                  </a:cubicBezTo>
                  <a:cubicBezTo>
                    <a:pt x="108" y="897"/>
                    <a:pt x="108" y="897"/>
                    <a:pt x="108" y="897"/>
                  </a:cubicBezTo>
                  <a:lnTo>
                    <a:pt x="108" y="929"/>
                  </a:lnTo>
                  <a:close/>
                  <a:moveTo>
                    <a:pt x="332" y="800"/>
                  </a:moveTo>
                  <a:cubicBezTo>
                    <a:pt x="267" y="800"/>
                    <a:pt x="221" y="850"/>
                    <a:pt x="221" y="909"/>
                  </a:cubicBezTo>
                  <a:cubicBezTo>
                    <a:pt x="221" y="910"/>
                    <a:pt x="221" y="910"/>
                    <a:pt x="221" y="910"/>
                  </a:cubicBezTo>
                  <a:cubicBezTo>
                    <a:pt x="221" y="970"/>
                    <a:pt x="266" y="1019"/>
                    <a:pt x="331" y="1019"/>
                  </a:cubicBezTo>
                  <a:cubicBezTo>
                    <a:pt x="396" y="1019"/>
                    <a:pt x="442" y="969"/>
                    <a:pt x="442" y="909"/>
                  </a:cubicBezTo>
                  <a:cubicBezTo>
                    <a:pt x="442" y="909"/>
                    <a:pt x="442" y="909"/>
                    <a:pt x="442" y="909"/>
                  </a:cubicBezTo>
                  <a:cubicBezTo>
                    <a:pt x="442" y="849"/>
                    <a:pt x="397" y="800"/>
                    <a:pt x="332" y="800"/>
                  </a:cubicBezTo>
                  <a:close/>
                  <a:moveTo>
                    <a:pt x="403" y="910"/>
                  </a:moveTo>
                  <a:cubicBezTo>
                    <a:pt x="403" y="951"/>
                    <a:pt x="374" y="985"/>
                    <a:pt x="332" y="985"/>
                  </a:cubicBezTo>
                  <a:cubicBezTo>
                    <a:pt x="290" y="985"/>
                    <a:pt x="260" y="950"/>
                    <a:pt x="260" y="909"/>
                  </a:cubicBezTo>
                  <a:cubicBezTo>
                    <a:pt x="260" y="909"/>
                    <a:pt x="260" y="909"/>
                    <a:pt x="260" y="909"/>
                  </a:cubicBezTo>
                  <a:cubicBezTo>
                    <a:pt x="260" y="867"/>
                    <a:pt x="289" y="834"/>
                    <a:pt x="331" y="834"/>
                  </a:cubicBezTo>
                  <a:cubicBezTo>
                    <a:pt x="373" y="834"/>
                    <a:pt x="403" y="868"/>
                    <a:pt x="403" y="909"/>
                  </a:cubicBezTo>
                  <a:lnTo>
                    <a:pt x="403" y="910"/>
                  </a:lnTo>
                  <a:close/>
                  <a:moveTo>
                    <a:pt x="545" y="966"/>
                  </a:moveTo>
                  <a:cubicBezTo>
                    <a:pt x="481" y="803"/>
                    <a:pt x="481" y="803"/>
                    <a:pt x="481" y="803"/>
                  </a:cubicBezTo>
                  <a:cubicBezTo>
                    <a:pt x="440" y="803"/>
                    <a:pt x="440" y="803"/>
                    <a:pt x="440" y="803"/>
                  </a:cubicBezTo>
                  <a:cubicBezTo>
                    <a:pt x="528" y="1017"/>
                    <a:pt x="528" y="1017"/>
                    <a:pt x="528" y="1017"/>
                  </a:cubicBezTo>
                  <a:cubicBezTo>
                    <a:pt x="560" y="1017"/>
                    <a:pt x="560" y="1017"/>
                    <a:pt x="560" y="1017"/>
                  </a:cubicBezTo>
                  <a:cubicBezTo>
                    <a:pt x="649" y="803"/>
                    <a:pt x="649" y="803"/>
                    <a:pt x="649" y="803"/>
                  </a:cubicBezTo>
                  <a:cubicBezTo>
                    <a:pt x="608" y="803"/>
                    <a:pt x="608" y="803"/>
                    <a:pt x="608" y="803"/>
                  </a:cubicBezTo>
                  <a:lnTo>
                    <a:pt x="545" y="966"/>
                  </a:lnTo>
                  <a:close/>
                  <a:moveTo>
                    <a:pt x="711" y="925"/>
                  </a:moveTo>
                  <a:cubicBezTo>
                    <a:pt x="817" y="925"/>
                    <a:pt x="817" y="925"/>
                    <a:pt x="817" y="925"/>
                  </a:cubicBezTo>
                  <a:cubicBezTo>
                    <a:pt x="817" y="892"/>
                    <a:pt x="817" y="892"/>
                    <a:pt x="817" y="892"/>
                  </a:cubicBezTo>
                  <a:cubicBezTo>
                    <a:pt x="711" y="892"/>
                    <a:pt x="711" y="892"/>
                    <a:pt x="711" y="892"/>
                  </a:cubicBezTo>
                  <a:cubicBezTo>
                    <a:pt x="711" y="837"/>
                    <a:pt x="711" y="837"/>
                    <a:pt x="711" y="837"/>
                  </a:cubicBezTo>
                  <a:cubicBezTo>
                    <a:pt x="831" y="837"/>
                    <a:pt x="831" y="837"/>
                    <a:pt x="831" y="837"/>
                  </a:cubicBezTo>
                  <a:cubicBezTo>
                    <a:pt x="831" y="803"/>
                    <a:pt x="831" y="803"/>
                    <a:pt x="831" y="803"/>
                  </a:cubicBezTo>
                  <a:cubicBezTo>
                    <a:pt x="674" y="803"/>
                    <a:pt x="674" y="803"/>
                    <a:pt x="674" y="803"/>
                  </a:cubicBezTo>
                  <a:cubicBezTo>
                    <a:pt x="674" y="1015"/>
                    <a:pt x="674" y="1015"/>
                    <a:pt x="674" y="1015"/>
                  </a:cubicBezTo>
                  <a:cubicBezTo>
                    <a:pt x="833" y="1015"/>
                    <a:pt x="833" y="1015"/>
                    <a:pt x="833" y="1015"/>
                  </a:cubicBezTo>
                  <a:cubicBezTo>
                    <a:pt x="833" y="982"/>
                    <a:pt x="833" y="982"/>
                    <a:pt x="833" y="982"/>
                  </a:cubicBezTo>
                  <a:cubicBezTo>
                    <a:pt x="711" y="982"/>
                    <a:pt x="711" y="982"/>
                    <a:pt x="711" y="982"/>
                  </a:cubicBezTo>
                  <a:lnTo>
                    <a:pt x="711" y="925"/>
                  </a:lnTo>
                  <a:close/>
                  <a:moveTo>
                    <a:pt x="1042" y="871"/>
                  </a:moveTo>
                  <a:cubicBezTo>
                    <a:pt x="1042" y="870"/>
                    <a:pt x="1042" y="870"/>
                    <a:pt x="1042" y="870"/>
                  </a:cubicBezTo>
                  <a:cubicBezTo>
                    <a:pt x="1042" y="852"/>
                    <a:pt x="1035" y="836"/>
                    <a:pt x="1024" y="825"/>
                  </a:cubicBezTo>
                  <a:cubicBezTo>
                    <a:pt x="1011" y="811"/>
                    <a:pt x="990" y="803"/>
                    <a:pt x="963" y="803"/>
                  </a:cubicBezTo>
                  <a:cubicBezTo>
                    <a:pt x="869" y="803"/>
                    <a:pt x="869" y="803"/>
                    <a:pt x="869" y="803"/>
                  </a:cubicBezTo>
                  <a:cubicBezTo>
                    <a:pt x="869" y="1015"/>
                    <a:pt x="869" y="1015"/>
                    <a:pt x="869" y="1015"/>
                  </a:cubicBezTo>
                  <a:cubicBezTo>
                    <a:pt x="906" y="1015"/>
                    <a:pt x="906" y="1015"/>
                    <a:pt x="906" y="1015"/>
                  </a:cubicBezTo>
                  <a:cubicBezTo>
                    <a:pt x="906" y="942"/>
                    <a:pt x="906" y="942"/>
                    <a:pt x="906" y="942"/>
                  </a:cubicBezTo>
                  <a:cubicBezTo>
                    <a:pt x="952" y="942"/>
                    <a:pt x="952" y="942"/>
                    <a:pt x="952" y="942"/>
                  </a:cubicBezTo>
                  <a:cubicBezTo>
                    <a:pt x="1005" y="1015"/>
                    <a:pt x="1005" y="1015"/>
                    <a:pt x="1005" y="1015"/>
                  </a:cubicBezTo>
                  <a:cubicBezTo>
                    <a:pt x="1048" y="1015"/>
                    <a:pt x="1048" y="1015"/>
                    <a:pt x="1048" y="1015"/>
                  </a:cubicBezTo>
                  <a:cubicBezTo>
                    <a:pt x="991" y="935"/>
                    <a:pt x="991" y="935"/>
                    <a:pt x="991" y="935"/>
                  </a:cubicBezTo>
                  <a:cubicBezTo>
                    <a:pt x="1021" y="927"/>
                    <a:pt x="1042" y="906"/>
                    <a:pt x="1042" y="871"/>
                  </a:cubicBezTo>
                  <a:close/>
                  <a:moveTo>
                    <a:pt x="906" y="908"/>
                  </a:moveTo>
                  <a:cubicBezTo>
                    <a:pt x="906" y="837"/>
                    <a:pt x="906" y="837"/>
                    <a:pt x="906" y="837"/>
                  </a:cubicBezTo>
                  <a:cubicBezTo>
                    <a:pt x="960" y="837"/>
                    <a:pt x="960" y="837"/>
                    <a:pt x="960" y="837"/>
                  </a:cubicBezTo>
                  <a:cubicBezTo>
                    <a:pt x="988" y="837"/>
                    <a:pt x="1004" y="850"/>
                    <a:pt x="1004" y="872"/>
                  </a:cubicBezTo>
                  <a:cubicBezTo>
                    <a:pt x="1004" y="873"/>
                    <a:pt x="1004" y="873"/>
                    <a:pt x="1004" y="873"/>
                  </a:cubicBezTo>
                  <a:cubicBezTo>
                    <a:pt x="1004" y="894"/>
                    <a:pt x="987" y="908"/>
                    <a:pt x="960" y="908"/>
                  </a:cubicBezTo>
                  <a:lnTo>
                    <a:pt x="906" y="908"/>
                  </a:lnTo>
                  <a:close/>
                  <a:moveTo>
                    <a:pt x="1223" y="950"/>
                  </a:moveTo>
                  <a:cubicBezTo>
                    <a:pt x="1109" y="803"/>
                    <a:pt x="1109" y="803"/>
                    <a:pt x="1109" y="803"/>
                  </a:cubicBezTo>
                  <a:cubicBezTo>
                    <a:pt x="1075" y="803"/>
                    <a:pt x="1075" y="803"/>
                    <a:pt x="1075" y="803"/>
                  </a:cubicBezTo>
                  <a:cubicBezTo>
                    <a:pt x="1075" y="1015"/>
                    <a:pt x="1075" y="1015"/>
                    <a:pt x="1075" y="1015"/>
                  </a:cubicBezTo>
                  <a:cubicBezTo>
                    <a:pt x="1111" y="1015"/>
                    <a:pt x="1111" y="1015"/>
                    <a:pt x="1111" y="1015"/>
                  </a:cubicBezTo>
                  <a:cubicBezTo>
                    <a:pt x="1111" y="864"/>
                    <a:pt x="1111" y="864"/>
                    <a:pt x="1111" y="864"/>
                  </a:cubicBezTo>
                  <a:cubicBezTo>
                    <a:pt x="1228" y="1015"/>
                    <a:pt x="1228" y="1015"/>
                    <a:pt x="1228" y="1015"/>
                  </a:cubicBezTo>
                  <a:cubicBezTo>
                    <a:pt x="1259" y="1015"/>
                    <a:pt x="1259" y="1015"/>
                    <a:pt x="1259" y="1015"/>
                  </a:cubicBezTo>
                  <a:cubicBezTo>
                    <a:pt x="1259" y="803"/>
                    <a:pt x="1259" y="803"/>
                    <a:pt x="1259" y="803"/>
                  </a:cubicBezTo>
                  <a:cubicBezTo>
                    <a:pt x="1223" y="803"/>
                    <a:pt x="1223" y="803"/>
                    <a:pt x="1223" y="803"/>
                  </a:cubicBezTo>
                  <a:lnTo>
                    <a:pt x="1223" y="950"/>
                  </a:lnTo>
                  <a:close/>
                  <a:moveTo>
                    <a:pt x="1401" y="904"/>
                  </a:moveTo>
                  <a:cubicBezTo>
                    <a:pt x="1337" y="803"/>
                    <a:pt x="1337" y="803"/>
                    <a:pt x="1337" y="803"/>
                  </a:cubicBezTo>
                  <a:cubicBezTo>
                    <a:pt x="1297" y="803"/>
                    <a:pt x="1297" y="803"/>
                    <a:pt x="1297" y="803"/>
                  </a:cubicBezTo>
                  <a:cubicBezTo>
                    <a:pt x="1297" y="1015"/>
                    <a:pt x="1297" y="1015"/>
                    <a:pt x="1297" y="1015"/>
                  </a:cubicBezTo>
                  <a:cubicBezTo>
                    <a:pt x="1334" y="1015"/>
                    <a:pt x="1334" y="1015"/>
                    <a:pt x="1334" y="1015"/>
                  </a:cubicBezTo>
                  <a:cubicBezTo>
                    <a:pt x="1334" y="864"/>
                    <a:pt x="1334" y="864"/>
                    <a:pt x="1334" y="864"/>
                  </a:cubicBezTo>
                  <a:cubicBezTo>
                    <a:pt x="1400" y="963"/>
                    <a:pt x="1400" y="963"/>
                    <a:pt x="1400" y="963"/>
                  </a:cubicBezTo>
                  <a:cubicBezTo>
                    <a:pt x="1401" y="963"/>
                    <a:pt x="1401" y="963"/>
                    <a:pt x="1401" y="963"/>
                  </a:cubicBezTo>
                  <a:cubicBezTo>
                    <a:pt x="1468" y="863"/>
                    <a:pt x="1468" y="863"/>
                    <a:pt x="1468" y="863"/>
                  </a:cubicBezTo>
                  <a:cubicBezTo>
                    <a:pt x="1468" y="1015"/>
                    <a:pt x="1468" y="1015"/>
                    <a:pt x="1468" y="1015"/>
                  </a:cubicBezTo>
                  <a:cubicBezTo>
                    <a:pt x="1505" y="1015"/>
                    <a:pt x="1505" y="1015"/>
                    <a:pt x="1505" y="1015"/>
                  </a:cubicBezTo>
                  <a:cubicBezTo>
                    <a:pt x="1505" y="803"/>
                    <a:pt x="1505" y="803"/>
                    <a:pt x="1505" y="803"/>
                  </a:cubicBezTo>
                  <a:cubicBezTo>
                    <a:pt x="1466" y="803"/>
                    <a:pt x="1466" y="803"/>
                    <a:pt x="1466" y="803"/>
                  </a:cubicBezTo>
                  <a:lnTo>
                    <a:pt x="1401" y="904"/>
                  </a:lnTo>
                  <a:close/>
                  <a:moveTo>
                    <a:pt x="1578" y="925"/>
                  </a:moveTo>
                  <a:cubicBezTo>
                    <a:pt x="1684" y="925"/>
                    <a:pt x="1684" y="925"/>
                    <a:pt x="1684" y="925"/>
                  </a:cubicBezTo>
                  <a:cubicBezTo>
                    <a:pt x="1684" y="892"/>
                    <a:pt x="1684" y="892"/>
                    <a:pt x="1684" y="892"/>
                  </a:cubicBezTo>
                  <a:cubicBezTo>
                    <a:pt x="1578" y="892"/>
                    <a:pt x="1578" y="892"/>
                    <a:pt x="1578" y="892"/>
                  </a:cubicBezTo>
                  <a:cubicBezTo>
                    <a:pt x="1578" y="837"/>
                    <a:pt x="1578" y="837"/>
                    <a:pt x="1578" y="837"/>
                  </a:cubicBezTo>
                  <a:cubicBezTo>
                    <a:pt x="1698" y="837"/>
                    <a:pt x="1698" y="837"/>
                    <a:pt x="1698" y="837"/>
                  </a:cubicBezTo>
                  <a:cubicBezTo>
                    <a:pt x="1698" y="803"/>
                    <a:pt x="1698" y="803"/>
                    <a:pt x="1698" y="803"/>
                  </a:cubicBezTo>
                  <a:cubicBezTo>
                    <a:pt x="1541" y="803"/>
                    <a:pt x="1541" y="803"/>
                    <a:pt x="1541" y="803"/>
                  </a:cubicBezTo>
                  <a:cubicBezTo>
                    <a:pt x="1541" y="1015"/>
                    <a:pt x="1541" y="1015"/>
                    <a:pt x="1541" y="1015"/>
                  </a:cubicBezTo>
                  <a:cubicBezTo>
                    <a:pt x="1700" y="1015"/>
                    <a:pt x="1700" y="1015"/>
                    <a:pt x="1700" y="1015"/>
                  </a:cubicBezTo>
                  <a:cubicBezTo>
                    <a:pt x="1700" y="982"/>
                    <a:pt x="1700" y="982"/>
                    <a:pt x="1700" y="982"/>
                  </a:cubicBezTo>
                  <a:cubicBezTo>
                    <a:pt x="1578" y="982"/>
                    <a:pt x="1578" y="982"/>
                    <a:pt x="1578" y="982"/>
                  </a:cubicBezTo>
                  <a:lnTo>
                    <a:pt x="1578" y="925"/>
                  </a:lnTo>
                  <a:close/>
                  <a:moveTo>
                    <a:pt x="1884" y="950"/>
                  </a:moveTo>
                  <a:cubicBezTo>
                    <a:pt x="1771" y="803"/>
                    <a:pt x="1771" y="803"/>
                    <a:pt x="1771" y="803"/>
                  </a:cubicBezTo>
                  <a:cubicBezTo>
                    <a:pt x="1736" y="803"/>
                    <a:pt x="1736" y="803"/>
                    <a:pt x="1736" y="803"/>
                  </a:cubicBezTo>
                  <a:cubicBezTo>
                    <a:pt x="1736" y="1015"/>
                    <a:pt x="1736" y="1015"/>
                    <a:pt x="1736" y="1015"/>
                  </a:cubicBezTo>
                  <a:cubicBezTo>
                    <a:pt x="1773" y="1015"/>
                    <a:pt x="1773" y="1015"/>
                    <a:pt x="1773" y="1015"/>
                  </a:cubicBezTo>
                  <a:cubicBezTo>
                    <a:pt x="1773" y="864"/>
                    <a:pt x="1773" y="864"/>
                    <a:pt x="1773" y="864"/>
                  </a:cubicBezTo>
                  <a:cubicBezTo>
                    <a:pt x="1890" y="1015"/>
                    <a:pt x="1890" y="1015"/>
                    <a:pt x="1890" y="1015"/>
                  </a:cubicBezTo>
                  <a:cubicBezTo>
                    <a:pt x="1921" y="1015"/>
                    <a:pt x="1921" y="1015"/>
                    <a:pt x="1921" y="1015"/>
                  </a:cubicBezTo>
                  <a:cubicBezTo>
                    <a:pt x="1921" y="803"/>
                    <a:pt x="1921" y="803"/>
                    <a:pt x="1921" y="803"/>
                  </a:cubicBezTo>
                  <a:cubicBezTo>
                    <a:pt x="1884" y="803"/>
                    <a:pt x="1884" y="803"/>
                    <a:pt x="1884" y="803"/>
                  </a:cubicBezTo>
                  <a:lnTo>
                    <a:pt x="1884" y="950"/>
                  </a:lnTo>
                  <a:close/>
                  <a:moveTo>
                    <a:pt x="1950" y="838"/>
                  </a:moveTo>
                  <a:cubicBezTo>
                    <a:pt x="2018" y="838"/>
                    <a:pt x="2018" y="838"/>
                    <a:pt x="2018" y="838"/>
                  </a:cubicBezTo>
                  <a:cubicBezTo>
                    <a:pt x="2018" y="1015"/>
                    <a:pt x="2018" y="1015"/>
                    <a:pt x="2018" y="1015"/>
                  </a:cubicBezTo>
                  <a:cubicBezTo>
                    <a:pt x="2055" y="1015"/>
                    <a:pt x="2055" y="1015"/>
                    <a:pt x="2055" y="1015"/>
                  </a:cubicBezTo>
                  <a:cubicBezTo>
                    <a:pt x="2055" y="838"/>
                    <a:pt x="2055" y="838"/>
                    <a:pt x="2055" y="838"/>
                  </a:cubicBezTo>
                  <a:cubicBezTo>
                    <a:pt x="2122" y="838"/>
                    <a:pt x="2122" y="838"/>
                    <a:pt x="2122" y="838"/>
                  </a:cubicBezTo>
                  <a:cubicBezTo>
                    <a:pt x="2122" y="803"/>
                    <a:pt x="2122" y="803"/>
                    <a:pt x="2122" y="803"/>
                  </a:cubicBezTo>
                  <a:cubicBezTo>
                    <a:pt x="1950" y="803"/>
                    <a:pt x="1950" y="803"/>
                    <a:pt x="1950" y="803"/>
                  </a:cubicBezTo>
                  <a:lnTo>
                    <a:pt x="1950" y="838"/>
                  </a:lnTo>
                  <a:close/>
                  <a:moveTo>
                    <a:pt x="1073" y="290"/>
                  </a:moveTo>
                  <a:cubicBezTo>
                    <a:pt x="952" y="259"/>
                    <a:pt x="923" y="244"/>
                    <a:pt x="923" y="198"/>
                  </a:cubicBezTo>
                  <a:cubicBezTo>
                    <a:pt x="923" y="196"/>
                    <a:pt x="923" y="196"/>
                    <a:pt x="923" y="196"/>
                  </a:cubicBezTo>
                  <a:cubicBezTo>
                    <a:pt x="923" y="162"/>
                    <a:pt x="953" y="136"/>
                    <a:pt x="1012" y="136"/>
                  </a:cubicBezTo>
                  <a:cubicBezTo>
                    <a:pt x="1071" y="136"/>
                    <a:pt x="1131" y="161"/>
                    <a:pt x="1193" y="204"/>
                  </a:cubicBezTo>
                  <a:cubicBezTo>
                    <a:pt x="1272" y="89"/>
                    <a:pt x="1272" y="89"/>
                    <a:pt x="1272" y="89"/>
                  </a:cubicBezTo>
                  <a:cubicBezTo>
                    <a:pt x="1202" y="32"/>
                    <a:pt x="1115" y="0"/>
                    <a:pt x="1014" y="0"/>
                  </a:cubicBezTo>
                  <a:cubicBezTo>
                    <a:pt x="872" y="0"/>
                    <a:pt x="771" y="84"/>
                    <a:pt x="771" y="210"/>
                  </a:cubicBezTo>
                  <a:cubicBezTo>
                    <a:pt x="771" y="212"/>
                    <a:pt x="771" y="212"/>
                    <a:pt x="771" y="212"/>
                  </a:cubicBezTo>
                  <a:cubicBezTo>
                    <a:pt x="771" y="350"/>
                    <a:pt x="861" y="389"/>
                    <a:pt x="1001" y="425"/>
                  </a:cubicBezTo>
                  <a:cubicBezTo>
                    <a:pt x="1118" y="455"/>
                    <a:pt x="1141" y="474"/>
                    <a:pt x="1141" y="513"/>
                  </a:cubicBezTo>
                  <a:cubicBezTo>
                    <a:pt x="1141" y="515"/>
                    <a:pt x="1141" y="515"/>
                    <a:pt x="1141" y="515"/>
                  </a:cubicBezTo>
                  <a:cubicBezTo>
                    <a:pt x="1141" y="556"/>
                    <a:pt x="1104" y="581"/>
                    <a:pt x="1041" y="581"/>
                  </a:cubicBezTo>
                  <a:cubicBezTo>
                    <a:pt x="961" y="581"/>
                    <a:pt x="896" y="548"/>
                    <a:pt x="833" y="496"/>
                  </a:cubicBezTo>
                  <a:cubicBezTo>
                    <a:pt x="743" y="605"/>
                    <a:pt x="743" y="605"/>
                    <a:pt x="743" y="605"/>
                  </a:cubicBezTo>
                  <a:cubicBezTo>
                    <a:pt x="826" y="679"/>
                    <a:pt x="933" y="716"/>
                    <a:pt x="1038" y="716"/>
                  </a:cubicBezTo>
                  <a:cubicBezTo>
                    <a:pt x="1188" y="716"/>
                    <a:pt x="1293" y="638"/>
                    <a:pt x="1293" y="500"/>
                  </a:cubicBezTo>
                  <a:cubicBezTo>
                    <a:pt x="1293" y="498"/>
                    <a:pt x="1293" y="498"/>
                    <a:pt x="1293" y="498"/>
                  </a:cubicBezTo>
                  <a:cubicBezTo>
                    <a:pt x="1293" y="377"/>
                    <a:pt x="1214" y="326"/>
                    <a:pt x="1073"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dirty="0"/>
            </a:p>
          </p:txBody>
        </p:sp>
        <p:sp>
          <p:nvSpPr>
            <p:cNvPr id="23" name="Freeform 6">
              <a:extLst>
                <a:ext uri="{FF2B5EF4-FFF2-40B4-BE49-F238E27FC236}">
                  <a16:creationId xmlns:a16="http://schemas.microsoft.com/office/drawing/2014/main" id="{23A865D7-16EB-4A1C-9C6C-B2FB593CFD98}"/>
                </a:ext>
              </a:extLst>
            </p:cNvPr>
            <p:cNvSpPr>
              <a:spLocks noEditPoints="1"/>
            </p:cNvSpPr>
            <p:nvPr/>
          </p:nvSpPr>
          <p:spPr bwMode="auto">
            <a:xfrm>
              <a:off x="1841" y="2"/>
              <a:ext cx="4000" cy="2416"/>
            </a:xfrm>
            <a:custGeom>
              <a:avLst/>
              <a:gdLst>
                <a:gd name="T0" fmla="*/ 675 w 2309"/>
                <a:gd name="T1" fmla="*/ 743 h 1396"/>
                <a:gd name="T2" fmla="*/ 748 w 2309"/>
                <a:gd name="T3" fmla="*/ 341 h 1396"/>
                <a:gd name="T4" fmla="*/ 472 w 2309"/>
                <a:gd name="T5" fmla="*/ 195 h 1396"/>
                <a:gd name="T6" fmla="*/ 432 w 2309"/>
                <a:gd name="T7" fmla="*/ 217 h 1396"/>
                <a:gd name="T8" fmla="*/ 541 w 2309"/>
                <a:gd name="T9" fmla="*/ 1037 h 1396"/>
                <a:gd name="T10" fmla="*/ 1264 w 2309"/>
                <a:gd name="T11" fmla="*/ 1279 h 1396"/>
                <a:gd name="T12" fmla="*/ 1555 w 2309"/>
                <a:gd name="T13" fmla="*/ 429 h 1396"/>
                <a:gd name="T14" fmla="*/ 1526 w 2309"/>
                <a:gd name="T15" fmla="*/ 389 h 1396"/>
                <a:gd name="T16" fmla="*/ 1380 w 2309"/>
                <a:gd name="T17" fmla="*/ 527 h 1396"/>
                <a:gd name="T18" fmla="*/ 1152 w 2309"/>
                <a:gd name="T19" fmla="*/ 1207 h 1396"/>
                <a:gd name="T20" fmla="*/ 1131 w 2309"/>
                <a:gd name="T21" fmla="*/ 838 h 1396"/>
                <a:gd name="T22" fmla="*/ 786 w 2309"/>
                <a:gd name="T23" fmla="*/ 389 h 1396"/>
                <a:gd name="T24" fmla="*/ 755 w 2309"/>
                <a:gd name="T25" fmla="*/ 429 h 1396"/>
                <a:gd name="T26" fmla="*/ 766 w 2309"/>
                <a:gd name="T27" fmla="*/ 1046 h 1396"/>
                <a:gd name="T28" fmla="*/ 1103 w 2309"/>
                <a:gd name="T29" fmla="*/ 1270 h 1396"/>
                <a:gd name="T30" fmla="*/ 1081 w 2309"/>
                <a:gd name="T31" fmla="*/ 1095 h 1396"/>
                <a:gd name="T32" fmla="*/ 1159 w 2309"/>
                <a:gd name="T33" fmla="*/ 766 h 1396"/>
                <a:gd name="T34" fmla="*/ 1170 w 2309"/>
                <a:gd name="T35" fmla="*/ 12 h 1396"/>
                <a:gd name="T36" fmla="*/ 1127 w 2309"/>
                <a:gd name="T37" fmla="*/ 31 h 1396"/>
                <a:gd name="T38" fmla="*/ 932 w 2309"/>
                <a:gd name="T39" fmla="*/ 453 h 1396"/>
                <a:gd name="T40" fmla="*/ 1598 w 2309"/>
                <a:gd name="T41" fmla="*/ 392 h 1396"/>
                <a:gd name="T42" fmla="*/ 1592 w 2309"/>
                <a:gd name="T43" fmla="*/ 1061 h 1396"/>
                <a:gd name="T44" fmla="*/ 1892 w 2309"/>
                <a:gd name="T45" fmla="*/ 458 h 1396"/>
                <a:gd name="T46" fmla="*/ 1850 w 2309"/>
                <a:gd name="T47" fmla="*/ 192 h 1396"/>
                <a:gd name="T48" fmla="*/ 1837 w 2309"/>
                <a:gd name="T49" fmla="*/ 195 h 1396"/>
                <a:gd name="T50" fmla="*/ 1762 w 2309"/>
                <a:gd name="T51" fmla="*/ 228 h 1396"/>
                <a:gd name="T52" fmla="*/ 1586 w 2309"/>
                <a:gd name="T53" fmla="*/ 267 h 1396"/>
                <a:gd name="T54" fmla="*/ 1511 w 2309"/>
                <a:gd name="T55" fmla="*/ 52 h 1396"/>
                <a:gd name="T56" fmla="*/ 1506 w 2309"/>
                <a:gd name="T57" fmla="*/ 53 h 1396"/>
                <a:gd name="T58" fmla="*/ 1494 w 2309"/>
                <a:gd name="T59" fmla="*/ 58 h 1396"/>
                <a:gd name="T60" fmla="*/ 1408 w 2309"/>
                <a:gd name="T61" fmla="*/ 389 h 1396"/>
                <a:gd name="T62" fmla="*/ 884 w 2309"/>
                <a:gd name="T63" fmla="*/ 104 h 1396"/>
                <a:gd name="T64" fmla="*/ 815 w 2309"/>
                <a:gd name="T65" fmla="*/ 57 h 1396"/>
                <a:gd name="T66" fmla="*/ 803 w 2309"/>
                <a:gd name="T67" fmla="*/ 53 h 1396"/>
                <a:gd name="T68" fmla="*/ 772 w 2309"/>
                <a:gd name="T69" fmla="*/ 75 h 1396"/>
                <a:gd name="T70" fmla="*/ 988 w 2309"/>
                <a:gd name="T71" fmla="*/ 185 h 1396"/>
                <a:gd name="T72" fmla="*/ 219 w 2309"/>
                <a:gd name="T73" fmla="*/ 498 h 1396"/>
                <a:gd name="T74" fmla="*/ 107 w 2309"/>
                <a:gd name="T75" fmla="*/ 520 h 1396"/>
                <a:gd name="T76" fmla="*/ 388 w 2309"/>
                <a:gd name="T77" fmla="*/ 725 h 1396"/>
                <a:gd name="T78" fmla="*/ 2167 w 2309"/>
                <a:gd name="T79" fmla="*/ 499 h 1396"/>
                <a:gd name="T80" fmla="*/ 1941 w 2309"/>
                <a:gd name="T81" fmla="*/ 506 h 1396"/>
                <a:gd name="T82" fmla="*/ 2210 w 2309"/>
                <a:gd name="T83" fmla="*/ 546 h 1396"/>
                <a:gd name="T84" fmla="*/ 2274 w 2309"/>
                <a:gd name="T85" fmla="*/ 966 h 1396"/>
                <a:gd name="T86" fmla="*/ 2227 w 2309"/>
                <a:gd name="T87" fmla="*/ 935 h 1396"/>
                <a:gd name="T88" fmla="*/ 1811 w 2309"/>
                <a:gd name="T89" fmla="*/ 1061 h 1396"/>
                <a:gd name="T90" fmla="*/ 2301 w 2309"/>
                <a:gd name="T91" fmla="*/ 1040 h 1396"/>
                <a:gd name="T92" fmla="*/ 499 w 2309"/>
                <a:gd name="T93" fmla="*/ 1061 h 1396"/>
                <a:gd name="T94" fmla="*/ 18 w 2309"/>
                <a:gd name="T95" fmla="*/ 978 h 1396"/>
                <a:gd name="T96" fmla="*/ 9 w 2309"/>
                <a:gd name="T97" fmla="*/ 1041 h 1396"/>
                <a:gd name="T98" fmla="*/ 39 w 2309"/>
                <a:gd name="T99" fmla="*/ 1070 h 1396"/>
                <a:gd name="T100" fmla="*/ 499 w 2309"/>
                <a:gd name="T101" fmla="*/ 1061 h 1396"/>
                <a:gd name="T102" fmla="*/ 1699 w 2309"/>
                <a:gd name="T103" fmla="*/ 1305 h 1396"/>
                <a:gd name="T104" fmla="*/ 1519 w 2309"/>
                <a:gd name="T105" fmla="*/ 1309 h 1396"/>
                <a:gd name="T106" fmla="*/ 1212 w 2309"/>
                <a:gd name="T107" fmla="*/ 1337 h 1396"/>
                <a:gd name="T108" fmla="*/ 1305 w 2309"/>
                <a:gd name="T109" fmla="*/ 1337 h 1396"/>
                <a:gd name="T110" fmla="*/ 1881 w 2309"/>
                <a:gd name="T111" fmla="*/ 1351 h 1396"/>
                <a:gd name="T112" fmla="*/ 1091 w 2309"/>
                <a:gd name="T113" fmla="*/ 1330 h 1396"/>
                <a:gd name="T114" fmla="*/ 791 w 2309"/>
                <a:gd name="T115" fmla="*/ 1309 h 1396"/>
                <a:gd name="T116" fmla="*/ 611 w 2309"/>
                <a:gd name="T117" fmla="*/ 1305 h 1396"/>
                <a:gd name="T118" fmla="*/ 416 w 2309"/>
                <a:gd name="T119" fmla="*/ 1319 h 1396"/>
                <a:gd name="T120" fmla="*/ 787 w 2309"/>
                <a:gd name="T121" fmla="*/ 1368 h 1396"/>
                <a:gd name="T122" fmla="*/ 1088 w 2309"/>
                <a:gd name="T123" fmla="*/ 1341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9" h="1396">
                  <a:moveTo>
                    <a:pt x="855" y="1255"/>
                  </a:moveTo>
                  <a:cubicBezTo>
                    <a:pt x="807" y="1218"/>
                    <a:pt x="749" y="1157"/>
                    <a:pt x="719" y="1061"/>
                  </a:cubicBezTo>
                  <a:cubicBezTo>
                    <a:pt x="690" y="971"/>
                    <a:pt x="675" y="863"/>
                    <a:pt x="675" y="743"/>
                  </a:cubicBezTo>
                  <a:cubicBezTo>
                    <a:pt x="675" y="576"/>
                    <a:pt x="703" y="434"/>
                    <a:pt x="712" y="394"/>
                  </a:cubicBezTo>
                  <a:cubicBezTo>
                    <a:pt x="712" y="393"/>
                    <a:pt x="712" y="392"/>
                    <a:pt x="712" y="392"/>
                  </a:cubicBezTo>
                  <a:cubicBezTo>
                    <a:pt x="717" y="369"/>
                    <a:pt x="731" y="350"/>
                    <a:pt x="748" y="341"/>
                  </a:cubicBezTo>
                  <a:cubicBezTo>
                    <a:pt x="622" y="260"/>
                    <a:pt x="513" y="212"/>
                    <a:pt x="492" y="203"/>
                  </a:cubicBezTo>
                  <a:cubicBezTo>
                    <a:pt x="479" y="197"/>
                    <a:pt x="473" y="195"/>
                    <a:pt x="472" y="195"/>
                  </a:cubicBezTo>
                  <a:cubicBezTo>
                    <a:pt x="472" y="195"/>
                    <a:pt x="472" y="195"/>
                    <a:pt x="472" y="195"/>
                  </a:cubicBezTo>
                  <a:cubicBezTo>
                    <a:pt x="472" y="195"/>
                    <a:pt x="472" y="195"/>
                    <a:pt x="472" y="195"/>
                  </a:cubicBezTo>
                  <a:cubicBezTo>
                    <a:pt x="467" y="193"/>
                    <a:pt x="463" y="192"/>
                    <a:pt x="458" y="192"/>
                  </a:cubicBezTo>
                  <a:cubicBezTo>
                    <a:pt x="444" y="192"/>
                    <a:pt x="436" y="201"/>
                    <a:pt x="432" y="217"/>
                  </a:cubicBezTo>
                  <a:cubicBezTo>
                    <a:pt x="432" y="217"/>
                    <a:pt x="429" y="242"/>
                    <a:pt x="425" y="285"/>
                  </a:cubicBezTo>
                  <a:cubicBezTo>
                    <a:pt x="421" y="323"/>
                    <a:pt x="417" y="385"/>
                    <a:pt x="417" y="458"/>
                  </a:cubicBezTo>
                  <a:cubicBezTo>
                    <a:pt x="417" y="623"/>
                    <a:pt x="439" y="857"/>
                    <a:pt x="541" y="1037"/>
                  </a:cubicBezTo>
                  <a:cubicBezTo>
                    <a:pt x="620" y="1174"/>
                    <a:pt x="731" y="1251"/>
                    <a:pt x="855" y="1255"/>
                  </a:cubicBezTo>
                  <a:close/>
                  <a:moveTo>
                    <a:pt x="1263" y="1279"/>
                  </a:moveTo>
                  <a:cubicBezTo>
                    <a:pt x="1264" y="1279"/>
                    <a:pt x="1264" y="1279"/>
                    <a:pt x="1264" y="1279"/>
                  </a:cubicBezTo>
                  <a:cubicBezTo>
                    <a:pt x="1350" y="1279"/>
                    <a:pt x="1495" y="1207"/>
                    <a:pt x="1545" y="1046"/>
                  </a:cubicBezTo>
                  <a:cubicBezTo>
                    <a:pt x="1571" y="960"/>
                    <a:pt x="1585" y="858"/>
                    <a:pt x="1585" y="743"/>
                  </a:cubicBezTo>
                  <a:cubicBezTo>
                    <a:pt x="1585" y="600"/>
                    <a:pt x="1564" y="476"/>
                    <a:pt x="1555" y="429"/>
                  </a:cubicBezTo>
                  <a:cubicBezTo>
                    <a:pt x="1552" y="412"/>
                    <a:pt x="1550" y="402"/>
                    <a:pt x="1550" y="402"/>
                  </a:cubicBezTo>
                  <a:cubicBezTo>
                    <a:pt x="1548" y="394"/>
                    <a:pt x="1544" y="384"/>
                    <a:pt x="1536" y="384"/>
                  </a:cubicBezTo>
                  <a:cubicBezTo>
                    <a:pt x="1533" y="384"/>
                    <a:pt x="1530" y="386"/>
                    <a:pt x="1526" y="389"/>
                  </a:cubicBezTo>
                  <a:cubicBezTo>
                    <a:pt x="1526" y="389"/>
                    <a:pt x="1522" y="392"/>
                    <a:pt x="1515" y="398"/>
                  </a:cubicBezTo>
                  <a:cubicBezTo>
                    <a:pt x="1508" y="404"/>
                    <a:pt x="1497" y="412"/>
                    <a:pt x="1483" y="425"/>
                  </a:cubicBezTo>
                  <a:cubicBezTo>
                    <a:pt x="1464" y="442"/>
                    <a:pt x="1425" y="478"/>
                    <a:pt x="1380" y="527"/>
                  </a:cubicBezTo>
                  <a:cubicBezTo>
                    <a:pt x="1309" y="607"/>
                    <a:pt x="1214" y="732"/>
                    <a:pt x="1169" y="877"/>
                  </a:cubicBezTo>
                  <a:cubicBezTo>
                    <a:pt x="1144" y="962"/>
                    <a:pt x="1131" y="1035"/>
                    <a:pt x="1131" y="1095"/>
                  </a:cubicBezTo>
                  <a:cubicBezTo>
                    <a:pt x="1131" y="1139"/>
                    <a:pt x="1138" y="1177"/>
                    <a:pt x="1152" y="1207"/>
                  </a:cubicBezTo>
                  <a:cubicBezTo>
                    <a:pt x="1166" y="1237"/>
                    <a:pt x="1187" y="1257"/>
                    <a:pt x="1216" y="1271"/>
                  </a:cubicBezTo>
                  <a:cubicBezTo>
                    <a:pt x="1229" y="1276"/>
                    <a:pt x="1244" y="1279"/>
                    <a:pt x="1263" y="1279"/>
                  </a:cubicBezTo>
                  <a:close/>
                  <a:moveTo>
                    <a:pt x="1131" y="838"/>
                  </a:moveTo>
                  <a:cubicBezTo>
                    <a:pt x="1131" y="835"/>
                    <a:pt x="1133" y="832"/>
                    <a:pt x="1134" y="829"/>
                  </a:cubicBezTo>
                  <a:cubicBezTo>
                    <a:pt x="1039" y="594"/>
                    <a:pt x="822" y="418"/>
                    <a:pt x="798" y="398"/>
                  </a:cubicBezTo>
                  <a:cubicBezTo>
                    <a:pt x="790" y="392"/>
                    <a:pt x="786" y="389"/>
                    <a:pt x="786" y="389"/>
                  </a:cubicBezTo>
                  <a:cubicBezTo>
                    <a:pt x="782" y="386"/>
                    <a:pt x="778" y="384"/>
                    <a:pt x="775" y="384"/>
                  </a:cubicBezTo>
                  <a:cubicBezTo>
                    <a:pt x="767" y="384"/>
                    <a:pt x="763" y="394"/>
                    <a:pt x="760" y="403"/>
                  </a:cubicBezTo>
                  <a:cubicBezTo>
                    <a:pt x="760" y="404"/>
                    <a:pt x="758" y="414"/>
                    <a:pt x="755" y="429"/>
                  </a:cubicBezTo>
                  <a:cubicBezTo>
                    <a:pt x="752" y="441"/>
                    <a:pt x="748" y="467"/>
                    <a:pt x="743" y="503"/>
                  </a:cubicBezTo>
                  <a:cubicBezTo>
                    <a:pt x="734" y="559"/>
                    <a:pt x="725" y="647"/>
                    <a:pt x="725" y="743"/>
                  </a:cubicBezTo>
                  <a:cubicBezTo>
                    <a:pt x="725" y="860"/>
                    <a:pt x="738" y="962"/>
                    <a:pt x="766" y="1046"/>
                  </a:cubicBezTo>
                  <a:cubicBezTo>
                    <a:pt x="816" y="1207"/>
                    <a:pt x="964" y="1279"/>
                    <a:pt x="1053" y="1279"/>
                  </a:cubicBezTo>
                  <a:cubicBezTo>
                    <a:pt x="1054" y="1279"/>
                    <a:pt x="1054" y="1279"/>
                    <a:pt x="1054" y="1279"/>
                  </a:cubicBezTo>
                  <a:cubicBezTo>
                    <a:pt x="1073" y="1279"/>
                    <a:pt x="1089" y="1276"/>
                    <a:pt x="1103" y="1270"/>
                  </a:cubicBezTo>
                  <a:cubicBezTo>
                    <a:pt x="1110" y="1267"/>
                    <a:pt x="1117" y="1264"/>
                    <a:pt x="1125" y="1258"/>
                  </a:cubicBezTo>
                  <a:cubicBezTo>
                    <a:pt x="1119" y="1250"/>
                    <a:pt x="1113" y="1240"/>
                    <a:pt x="1108" y="1228"/>
                  </a:cubicBezTo>
                  <a:cubicBezTo>
                    <a:pt x="1090" y="1193"/>
                    <a:pt x="1082" y="1149"/>
                    <a:pt x="1081" y="1095"/>
                  </a:cubicBezTo>
                  <a:cubicBezTo>
                    <a:pt x="1082" y="1028"/>
                    <a:pt x="1095" y="950"/>
                    <a:pt x="1123" y="862"/>
                  </a:cubicBezTo>
                  <a:cubicBezTo>
                    <a:pt x="1125" y="855"/>
                    <a:pt x="1128" y="846"/>
                    <a:pt x="1131" y="838"/>
                  </a:cubicBezTo>
                  <a:close/>
                  <a:moveTo>
                    <a:pt x="1159" y="766"/>
                  </a:moveTo>
                  <a:cubicBezTo>
                    <a:pt x="1208" y="661"/>
                    <a:pt x="1281" y="558"/>
                    <a:pt x="1378" y="457"/>
                  </a:cubicBezTo>
                  <a:cubicBezTo>
                    <a:pt x="1312" y="256"/>
                    <a:pt x="1219" y="92"/>
                    <a:pt x="1182" y="31"/>
                  </a:cubicBezTo>
                  <a:cubicBezTo>
                    <a:pt x="1174" y="19"/>
                    <a:pt x="1170" y="12"/>
                    <a:pt x="1170" y="12"/>
                  </a:cubicBezTo>
                  <a:cubicBezTo>
                    <a:pt x="1163" y="1"/>
                    <a:pt x="1157" y="0"/>
                    <a:pt x="1155" y="0"/>
                  </a:cubicBezTo>
                  <a:cubicBezTo>
                    <a:pt x="1150" y="0"/>
                    <a:pt x="1144" y="4"/>
                    <a:pt x="1139" y="13"/>
                  </a:cubicBezTo>
                  <a:cubicBezTo>
                    <a:pt x="1139" y="13"/>
                    <a:pt x="1134" y="19"/>
                    <a:pt x="1127" y="31"/>
                  </a:cubicBezTo>
                  <a:cubicBezTo>
                    <a:pt x="1116" y="49"/>
                    <a:pt x="1106" y="67"/>
                    <a:pt x="1095" y="85"/>
                  </a:cubicBezTo>
                  <a:cubicBezTo>
                    <a:pt x="1072" y="127"/>
                    <a:pt x="1036" y="193"/>
                    <a:pt x="1000" y="277"/>
                  </a:cubicBezTo>
                  <a:cubicBezTo>
                    <a:pt x="975" y="334"/>
                    <a:pt x="952" y="393"/>
                    <a:pt x="932" y="453"/>
                  </a:cubicBezTo>
                  <a:cubicBezTo>
                    <a:pt x="1002" y="523"/>
                    <a:pt x="1097" y="633"/>
                    <a:pt x="1159" y="766"/>
                  </a:cubicBezTo>
                  <a:close/>
                  <a:moveTo>
                    <a:pt x="1562" y="341"/>
                  </a:moveTo>
                  <a:cubicBezTo>
                    <a:pt x="1580" y="350"/>
                    <a:pt x="1593" y="368"/>
                    <a:pt x="1598" y="392"/>
                  </a:cubicBezTo>
                  <a:cubicBezTo>
                    <a:pt x="1598" y="392"/>
                    <a:pt x="1599" y="393"/>
                    <a:pt x="1599" y="394"/>
                  </a:cubicBezTo>
                  <a:cubicBezTo>
                    <a:pt x="1607" y="434"/>
                    <a:pt x="1635" y="577"/>
                    <a:pt x="1635" y="743"/>
                  </a:cubicBezTo>
                  <a:cubicBezTo>
                    <a:pt x="1635" y="863"/>
                    <a:pt x="1620" y="970"/>
                    <a:pt x="1592" y="1061"/>
                  </a:cubicBezTo>
                  <a:cubicBezTo>
                    <a:pt x="1562" y="1157"/>
                    <a:pt x="1506" y="1218"/>
                    <a:pt x="1458" y="1255"/>
                  </a:cubicBezTo>
                  <a:cubicBezTo>
                    <a:pt x="1581" y="1249"/>
                    <a:pt x="1690" y="1172"/>
                    <a:pt x="1768" y="1037"/>
                  </a:cubicBezTo>
                  <a:cubicBezTo>
                    <a:pt x="1871" y="857"/>
                    <a:pt x="1892" y="623"/>
                    <a:pt x="1892" y="458"/>
                  </a:cubicBezTo>
                  <a:cubicBezTo>
                    <a:pt x="1892" y="400"/>
                    <a:pt x="1890" y="341"/>
                    <a:pt x="1884" y="284"/>
                  </a:cubicBezTo>
                  <a:cubicBezTo>
                    <a:pt x="1880" y="242"/>
                    <a:pt x="1877" y="217"/>
                    <a:pt x="1877" y="217"/>
                  </a:cubicBezTo>
                  <a:cubicBezTo>
                    <a:pt x="1874" y="201"/>
                    <a:pt x="1865" y="192"/>
                    <a:pt x="1850" y="192"/>
                  </a:cubicBezTo>
                  <a:cubicBezTo>
                    <a:pt x="1848" y="192"/>
                    <a:pt x="1843" y="192"/>
                    <a:pt x="1837" y="195"/>
                  </a:cubicBezTo>
                  <a:cubicBezTo>
                    <a:pt x="1837" y="195"/>
                    <a:pt x="1837" y="195"/>
                    <a:pt x="1837" y="195"/>
                  </a:cubicBezTo>
                  <a:cubicBezTo>
                    <a:pt x="1837" y="195"/>
                    <a:pt x="1837" y="195"/>
                    <a:pt x="1837" y="195"/>
                  </a:cubicBezTo>
                  <a:cubicBezTo>
                    <a:pt x="1837" y="195"/>
                    <a:pt x="1830" y="197"/>
                    <a:pt x="1818" y="203"/>
                  </a:cubicBezTo>
                  <a:cubicBezTo>
                    <a:pt x="1806" y="208"/>
                    <a:pt x="1790" y="215"/>
                    <a:pt x="1769" y="225"/>
                  </a:cubicBezTo>
                  <a:cubicBezTo>
                    <a:pt x="1762" y="228"/>
                    <a:pt x="1762" y="228"/>
                    <a:pt x="1762" y="228"/>
                  </a:cubicBezTo>
                  <a:cubicBezTo>
                    <a:pt x="1700" y="258"/>
                    <a:pt x="1639" y="292"/>
                    <a:pt x="1581" y="328"/>
                  </a:cubicBezTo>
                  <a:cubicBezTo>
                    <a:pt x="1575" y="332"/>
                    <a:pt x="1568" y="336"/>
                    <a:pt x="1562" y="341"/>
                  </a:cubicBezTo>
                  <a:close/>
                  <a:moveTo>
                    <a:pt x="1586" y="267"/>
                  </a:moveTo>
                  <a:cubicBezTo>
                    <a:pt x="1567" y="172"/>
                    <a:pt x="1546" y="101"/>
                    <a:pt x="1537" y="75"/>
                  </a:cubicBezTo>
                  <a:cubicBezTo>
                    <a:pt x="1537" y="74"/>
                    <a:pt x="1537" y="73"/>
                    <a:pt x="1536" y="73"/>
                  </a:cubicBezTo>
                  <a:cubicBezTo>
                    <a:pt x="1531" y="59"/>
                    <a:pt x="1523" y="52"/>
                    <a:pt x="1511" y="52"/>
                  </a:cubicBezTo>
                  <a:cubicBezTo>
                    <a:pt x="1510" y="52"/>
                    <a:pt x="1508" y="52"/>
                    <a:pt x="1506" y="53"/>
                  </a:cubicBezTo>
                  <a:cubicBezTo>
                    <a:pt x="1506" y="53"/>
                    <a:pt x="1506" y="53"/>
                    <a:pt x="1506" y="53"/>
                  </a:cubicBezTo>
                  <a:cubicBezTo>
                    <a:pt x="1506" y="53"/>
                    <a:pt x="1506" y="53"/>
                    <a:pt x="1506" y="53"/>
                  </a:cubicBezTo>
                  <a:cubicBezTo>
                    <a:pt x="1502" y="53"/>
                    <a:pt x="1498" y="55"/>
                    <a:pt x="1494" y="57"/>
                  </a:cubicBezTo>
                  <a:cubicBezTo>
                    <a:pt x="1494" y="57"/>
                    <a:pt x="1494" y="57"/>
                    <a:pt x="1494" y="57"/>
                  </a:cubicBezTo>
                  <a:cubicBezTo>
                    <a:pt x="1494" y="58"/>
                    <a:pt x="1494" y="58"/>
                    <a:pt x="1494" y="58"/>
                  </a:cubicBezTo>
                  <a:cubicBezTo>
                    <a:pt x="1494" y="58"/>
                    <a:pt x="1467" y="74"/>
                    <a:pt x="1425" y="104"/>
                  </a:cubicBezTo>
                  <a:cubicBezTo>
                    <a:pt x="1402" y="121"/>
                    <a:pt x="1366" y="148"/>
                    <a:pt x="1321" y="185"/>
                  </a:cubicBezTo>
                  <a:cubicBezTo>
                    <a:pt x="1354" y="252"/>
                    <a:pt x="1383" y="321"/>
                    <a:pt x="1408" y="389"/>
                  </a:cubicBezTo>
                  <a:cubicBezTo>
                    <a:pt x="1461" y="347"/>
                    <a:pt x="1519" y="307"/>
                    <a:pt x="1586" y="267"/>
                  </a:cubicBezTo>
                  <a:close/>
                  <a:moveTo>
                    <a:pt x="988" y="185"/>
                  </a:moveTo>
                  <a:cubicBezTo>
                    <a:pt x="953" y="156"/>
                    <a:pt x="918" y="128"/>
                    <a:pt x="884" y="104"/>
                  </a:cubicBezTo>
                  <a:cubicBezTo>
                    <a:pt x="843" y="74"/>
                    <a:pt x="816" y="58"/>
                    <a:pt x="815" y="58"/>
                  </a:cubicBezTo>
                  <a:cubicBezTo>
                    <a:pt x="815" y="57"/>
                    <a:pt x="815" y="57"/>
                    <a:pt x="815" y="57"/>
                  </a:cubicBezTo>
                  <a:cubicBezTo>
                    <a:pt x="815" y="57"/>
                    <a:pt x="815" y="57"/>
                    <a:pt x="815" y="57"/>
                  </a:cubicBezTo>
                  <a:cubicBezTo>
                    <a:pt x="811" y="55"/>
                    <a:pt x="807" y="53"/>
                    <a:pt x="804" y="53"/>
                  </a:cubicBezTo>
                  <a:cubicBezTo>
                    <a:pt x="803" y="53"/>
                    <a:pt x="803" y="53"/>
                    <a:pt x="803" y="53"/>
                  </a:cubicBezTo>
                  <a:cubicBezTo>
                    <a:pt x="803" y="53"/>
                    <a:pt x="803" y="53"/>
                    <a:pt x="803" y="53"/>
                  </a:cubicBezTo>
                  <a:cubicBezTo>
                    <a:pt x="801" y="52"/>
                    <a:pt x="800" y="52"/>
                    <a:pt x="798" y="52"/>
                  </a:cubicBezTo>
                  <a:cubicBezTo>
                    <a:pt x="787" y="52"/>
                    <a:pt x="778" y="59"/>
                    <a:pt x="773" y="73"/>
                  </a:cubicBezTo>
                  <a:cubicBezTo>
                    <a:pt x="773" y="73"/>
                    <a:pt x="773" y="74"/>
                    <a:pt x="772" y="75"/>
                  </a:cubicBezTo>
                  <a:cubicBezTo>
                    <a:pt x="764" y="101"/>
                    <a:pt x="742" y="172"/>
                    <a:pt x="724" y="267"/>
                  </a:cubicBezTo>
                  <a:cubicBezTo>
                    <a:pt x="790" y="307"/>
                    <a:pt x="848" y="347"/>
                    <a:pt x="902" y="389"/>
                  </a:cubicBezTo>
                  <a:cubicBezTo>
                    <a:pt x="925" y="323"/>
                    <a:pt x="954" y="254"/>
                    <a:pt x="988" y="185"/>
                  </a:cubicBezTo>
                  <a:close/>
                  <a:moveTo>
                    <a:pt x="388" y="725"/>
                  </a:moveTo>
                  <a:cubicBezTo>
                    <a:pt x="377" y="657"/>
                    <a:pt x="370" y="584"/>
                    <a:pt x="368" y="506"/>
                  </a:cubicBezTo>
                  <a:cubicBezTo>
                    <a:pt x="303" y="500"/>
                    <a:pt x="251" y="498"/>
                    <a:pt x="219" y="498"/>
                  </a:cubicBezTo>
                  <a:cubicBezTo>
                    <a:pt x="212" y="498"/>
                    <a:pt x="206" y="498"/>
                    <a:pt x="200" y="498"/>
                  </a:cubicBezTo>
                  <a:cubicBezTo>
                    <a:pt x="164" y="498"/>
                    <a:pt x="143" y="499"/>
                    <a:pt x="143" y="499"/>
                  </a:cubicBezTo>
                  <a:cubicBezTo>
                    <a:pt x="129" y="500"/>
                    <a:pt x="116" y="507"/>
                    <a:pt x="107" y="520"/>
                  </a:cubicBezTo>
                  <a:cubicBezTo>
                    <a:pt x="102" y="528"/>
                    <a:pt x="99" y="537"/>
                    <a:pt x="100" y="546"/>
                  </a:cubicBezTo>
                  <a:cubicBezTo>
                    <a:pt x="102" y="571"/>
                    <a:pt x="119" y="661"/>
                    <a:pt x="226" y="796"/>
                  </a:cubicBezTo>
                  <a:cubicBezTo>
                    <a:pt x="280" y="769"/>
                    <a:pt x="335" y="745"/>
                    <a:pt x="388" y="725"/>
                  </a:cubicBezTo>
                  <a:close/>
                  <a:moveTo>
                    <a:pt x="2210" y="546"/>
                  </a:moveTo>
                  <a:cubicBezTo>
                    <a:pt x="2211" y="538"/>
                    <a:pt x="2206" y="525"/>
                    <a:pt x="2203" y="520"/>
                  </a:cubicBezTo>
                  <a:cubicBezTo>
                    <a:pt x="2194" y="507"/>
                    <a:pt x="2181" y="500"/>
                    <a:pt x="2167" y="499"/>
                  </a:cubicBezTo>
                  <a:cubicBezTo>
                    <a:pt x="2166" y="499"/>
                    <a:pt x="2145" y="498"/>
                    <a:pt x="2110" y="498"/>
                  </a:cubicBezTo>
                  <a:cubicBezTo>
                    <a:pt x="2104" y="498"/>
                    <a:pt x="2097" y="498"/>
                    <a:pt x="2090" y="498"/>
                  </a:cubicBezTo>
                  <a:cubicBezTo>
                    <a:pt x="2058" y="498"/>
                    <a:pt x="2006" y="500"/>
                    <a:pt x="1941" y="506"/>
                  </a:cubicBezTo>
                  <a:cubicBezTo>
                    <a:pt x="1939" y="581"/>
                    <a:pt x="1933" y="654"/>
                    <a:pt x="1922" y="725"/>
                  </a:cubicBezTo>
                  <a:cubicBezTo>
                    <a:pt x="1974" y="745"/>
                    <a:pt x="2029" y="769"/>
                    <a:pt x="2084" y="796"/>
                  </a:cubicBezTo>
                  <a:cubicBezTo>
                    <a:pt x="2191" y="660"/>
                    <a:pt x="2207" y="571"/>
                    <a:pt x="2210" y="546"/>
                  </a:cubicBezTo>
                  <a:close/>
                  <a:moveTo>
                    <a:pt x="2291" y="978"/>
                  </a:moveTo>
                  <a:cubicBezTo>
                    <a:pt x="2291" y="978"/>
                    <a:pt x="2285" y="974"/>
                    <a:pt x="2274" y="966"/>
                  </a:cubicBezTo>
                  <a:cubicBezTo>
                    <a:pt x="2274" y="966"/>
                    <a:pt x="2274" y="966"/>
                    <a:pt x="2274" y="966"/>
                  </a:cubicBezTo>
                  <a:cubicBezTo>
                    <a:pt x="2274" y="966"/>
                    <a:pt x="2274" y="966"/>
                    <a:pt x="2274" y="966"/>
                  </a:cubicBezTo>
                  <a:cubicBezTo>
                    <a:pt x="2266" y="960"/>
                    <a:pt x="2254" y="952"/>
                    <a:pt x="2239" y="943"/>
                  </a:cubicBezTo>
                  <a:cubicBezTo>
                    <a:pt x="2236" y="940"/>
                    <a:pt x="2231" y="938"/>
                    <a:pt x="2227" y="935"/>
                  </a:cubicBezTo>
                  <a:cubicBezTo>
                    <a:pt x="2191" y="911"/>
                    <a:pt x="2132" y="876"/>
                    <a:pt x="2060" y="840"/>
                  </a:cubicBezTo>
                  <a:cubicBezTo>
                    <a:pt x="2011" y="815"/>
                    <a:pt x="1961" y="793"/>
                    <a:pt x="1913" y="775"/>
                  </a:cubicBezTo>
                  <a:cubicBezTo>
                    <a:pt x="1891" y="885"/>
                    <a:pt x="1857" y="981"/>
                    <a:pt x="1811" y="1061"/>
                  </a:cubicBezTo>
                  <a:cubicBezTo>
                    <a:pt x="1763" y="1145"/>
                    <a:pt x="1704" y="1209"/>
                    <a:pt x="1633" y="1251"/>
                  </a:cubicBezTo>
                  <a:cubicBezTo>
                    <a:pt x="2143" y="1223"/>
                    <a:pt x="2286" y="1059"/>
                    <a:pt x="2301" y="1040"/>
                  </a:cubicBezTo>
                  <a:cubicBezTo>
                    <a:pt x="2301" y="1040"/>
                    <a:pt x="2301" y="1040"/>
                    <a:pt x="2301" y="1040"/>
                  </a:cubicBezTo>
                  <a:cubicBezTo>
                    <a:pt x="2306" y="1032"/>
                    <a:pt x="2309" y="1024"/>
                    <a:pt x="2309" y="1015"/>
                  </a:cubicBezTo>
                  <a:cubicBezTo>
                    <a:pt x="2309" y="1000"/>
                    <a:pt x="2302" y="986"/>
                    <a:pt x="2291" y="978"/>
                  </a:cubicBezTo>
                  <a:close/>
                  <a:moveTo>
                    <a:pt x="499" y="1061"/>
                  </a:moveTo>
                  <a:cubicBezTo>
                    <a:pt x="453" y="981"/>
                    <a:pt x="419" y="885"/>
                    <a:pt x="397" y="775"/>
                  </a:cubicBezTo>
                  <a:cubicBezTo>
                    <a:pt x="225" y="840"/>
                    <a:pt x="87" y="930"/>
                    <a:pt x="35" y="966"/>
                  </a:cubicBezTo>
                  <a:cubicBezTo>
                    <a:pt x="24" y="974"/>
                    <a:pt x="19" y="978"/>
                    <a:pt x="18" y="978"/>
                  </a:cubicBezTo>
                  <a:cubicBezTo>
                    <a:pt x="7" y="986"/>
                    <a:pt x="0" y="1000"/>
                    <a:pt x="0" y="1015"/>
                  </a:cubicBezTo>
                  <a:cubicBezTo>
                    <a:pt x="0" y="1024"/>
                    <a:pt x="3" y="1032"/>
                    <a:pt x="8" y="1040"/>
                  </a:cubicBezTo>
                  <a:cubicBezTo>
                    <a:pt x="8" y="1040"/>
                    <a:pt x="9" y="1041"/>
                    <a:pt x="9" y="1041"/>
                  </a:cubicBezTo>
                  <a:cubicBezTo>
                    <a:pt x="10" y="1042"/>
                    <a:pt x="11" y="1044"/>
                    <a:pt x="12" y="1045"/>
                  </a:cubicBezTo>
                  <a:cubicBezTo>
                    <a:pt x="13" y="1046"/>
                    <a:pt x="13" y="1047"/>
                    <a:pt x="14" y="1048"/>
                  </a:cubicBezTo>
                  <a:cubicBezTo>
                    <a:pt x="18" y="1051"/>
                    <a:pt x="26" y="1060"/>
                    <a:pt x="39" y="1070"/>
                  </a:cubicBezTo>
                  <a:cubicBezTo>
                    <a:pt x="60" y="1089"/>
                    <a:pt x="99" y="1117"/>
                    <a:pt x="161" y="1144"/>
                  </a:cubicBezTo>
                  <a:cubicBezTo>
                    <a:pt x="289" y="1202"/>
                    <a:pt x="467" y="1239"/>
                    <a:pt x="676" y="1251"/>
                  </a:cubicBezTo>
                  <a:cubicBezTo>
                    <a:pt x="607" y="1209"/>
                    <a:pt x="546" y="1144"/>
                    <a:pt x="499" y="1061"/>
                  </a:cubicBezTo>
                  <a:close/>
                  <a:moveTo>
                    <a:pt x="1849" y="1288"/>
                  </a:moveTo>
                  <a:cubicBezTo>
                    <a:pt x="1823" y="1288"/>
                    <a:pt x="1784" y="1293"/>
                    <a:pt x="1726" y="1301"/>
                  </a:cubicBezTo>
                  <a:cubicBezTo>
                    <a:pt x="1717" y="1302"/>
                    <a:pt x="1708" y="1304"/>
                    <a:pt x="1699" y="1305"/>
                  </a:cubicBezTo>
                  <a:cubicBezTo>
                    <a:pt x="1673" y="1308"/>
                    <a:pt x="1642" y="1310"/>
                    <a:pt x="1601" y="1310"/>
                  </a:cubicBezTo>
                  <a:cubicBezTo>
                    <a:pt x="1575" y="1310"/>
                    <a:pt x="1549" y="1310"/>
                    <a:pt x="1521" y="1309"/>
                  </a:cubicBezTo>
                  <a:cubicBezTo>
                    <a:pt x="1519" y="1309"/>
                    <a:pt x="1519" y="1309"/>
                    <a:pt x="1519" y="1309"/>
                  </a:cubicBezTo>
                  <a:cubicBezTo>
                    <a:pt x="1492" y="1308"/>
                    <a:pt x="1462" y="1308"/>
                    <a:pt x="1432" y="1308"/>
                  </a:cubicBezTo>
                  <a:cubicBezTo>
                    <a:pt x="1370" y="1308"/>
                    <a:pt x="1289" y="1310"/>
                    <a:pt x="1218" y="1330"/>
                  </a:cubicBezTo>
                  <a:cubicBezTo>
                    <a:pt x="1215" y="1331"/>
                    <a:pt x="1212" y="1335"/>
                    <a:pt x="1212" y="1337"/>
                  </a:cubicBezTo>
                  <a:cubicBezTo>
                    <a:pt x="1213" y="1340"/>
                    <a:pt x="1217" y="1341"/>
                    <a:pt x="1221" y="1341"/>
                  </a:cubicBezTo>
                  <a:cubicBezTo>
                    <a:pt x="1222" y="1341"/>
                    <a:pt x="1223" y="1340"/>
                    <a:pt x="1224" y="1340"/>
                  </a:cubicBezTo>
                  <a:cubicBezTo>
                    <a:pt x="1253" y="1338"/>
                    <a:pt x="1280" y="1337"/>
                    <a:pt x="1305" y="1337"/>
                  </a:cubicBezTo>
                  <a:cubicBezTo>
                    <a:pt x="1398" y="1337"/>
                    <a:pt x="1462" y="1353"/>
                    <a:pt x="1523" y="1368"/>
                  </a:cubicBezTo>
                  <a:cubicBezTo>
                    <a:pt x="1580" y="1383"/>
                    <a:pt x="1635" y="1396"/>
                    <a:pt x="1711" y="1396"/>
                  </a:cubicBezTo>
                  <a:cubicBezTo>
                    <a:pt x="1791" y="1396"/>
                    <a:pt x="1855" y="1379"/>
                    <a:pt x="1881" y="1351"/>
                  </a:cubicBezTo>
                  <a:cubicBezTo>
                    <a:pt x="1890" y="1341"/>
                    <a:pt x="1894" y="1330"/>
                    <a:pt x="1893" y="1319"/>
                  </a:cubicBezTo>
                  <a:cubicBezTo>
                    <a:pt x="1891" y="1297"/>
                    <a:pt x="1884" y="1288"/>
                    <a:pt x="1849" y="1288"/>
                  </a:cubicBezTo>
                  <a:close/>
                  <a:moveTo>
                    <a:pt x="1091" y="1330"/>
                  </a:moveTo>
                  <a:cubicBezTo>
                    <a:pt x="1020" y="1310"/>
                    <a:pt x="939" y="1308"/>
                    <a:pt x="877" y="1308"/>
                  </a:cubicBezTo>
                  <a:cubicBezTo>
                    <a:pt x="877" y="1308"/>
                    <a:pt x="877" y="1308"/>
                    <a:pt x="877" y="1308"/>
                  </a:cubicBezTo>
                  <a:cubicBezTo>
                    <a:pt x="847" y="1308"/>
                    <a:pt x="817" y="1308"/>
                    <a:pt x="791" y="1309"/>
                  </a:cubicBezTo>
                  <a:cubicBezTo>
                    <a:pt x="788" y="1309"/>
                    <a:pt x="788" y="1309"/>
                    <a:pt x="788" y="1309"/>
                  </a:cubicBezTo>
                  <a:cubicBezTo>
                    <a:pt x="760" y="1310"/>
                    <a:pt x="734" y="1310"/>
                    <a:pt x="709" y="1310"/>
                  </a:cubicBezTo>
                  <a:cubicBezTo>
                    <a:pt x="667" y="1310"/>
                    <a:pt x="636" y="1308"/>
                    <a:pt x="611" y="1305"/>
                  </a:cubicBezTo>
                  <a:cubicBezTo>
                    <a:pt x="601" y="1304"/>
                    <a:pt x="592" y="1302"/>
                    <a:pt x="583" y="1301"/>
                  </a:cubicBezTo>
                  <a:cubicBezTo>
                    <a:pt x="525" y="1293"/>
                    <a:pt x="486" y="1288"/>
                    <a:pt x="460" y="1288"/>
                  </a:cubicBezTo>
                  <a:cubicBezTo>
                    <a:pt x="425" y="1288"/>
                    <a:pt x="418" y="1297"/>
                    <a:pt x="416" y="1319"/>
                  </a:cubicBezTo>
                  <a:cubicBezTo>
                    <a:pt x="415" y="1330"/>
                    <a:pt x="419" y="1341"/>
                    <a:pt x="428" y="1350"/>
                  </a:cubicBezTo>
                  <a:cubicBezTo>
                    <a:pt x="453" y="1379"/>
                    <a:pt x="519" y="1396"/>
                    <a:pt x="599" y="1396"/>
                  </a:cubicBezTo>
                  <a:cubicBezTo>
                    <a:pt x="675" y="1396"/>
                    <a:pt x="729" y="1383"/>
                    <a:pt x="787" y="1368"/>
                  </a:cubicBezTo>
                  <a:cubicBezTo>
                    <a:pt x="848" y="1353"/>
                    <a:pt x="911" y="1337"/>
                    <a:pt x="1004" y="1337"/>
                  </a:cubicBezTo>
                  <a:cubicBezTo>
                    <a:pt x="1030" y="1337"/>
                    <a:pt x="1057" y="1338"/>
                    <a:pt x="1085" y="1340"/>
                  </a:cubicBezTo>
                  <a:cubicBezTo>
                    <a:pt x="1086" y="1340"/>
                    <a:pt x="1087" y="1341"/>
                    <a:pt x="1088" y="1341"/>
                  </a:cubicBezTo>
                  <a:cubicBezTo>
                    <a:pt x="1092" y="1341"/>
                    <a:pt x="1097" y="1340"/>
                    <a:pt x="1097" y="1337"/>
                  </a:cubicBezTo>
                  <a:cubicBezTo>
                    <a:pt x="1097" y="1335"/>
                    <a:pt x="1095" y="1331"/>
                    <a:pt x="1091" y="13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dirty="0"/>
            </a:p>
          </p:txBody>
        </p:sp>
      </p:gr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16229" y="2823581"/>
            <a:ext cx="4636033" cy="1107996"/>
          </a:xfrm>
        </p:spPr>
        <p:txBody>
          <a:bodyPr anchor="b">
            <a:noAutofit/>
          </a:bodyPr>
          <a:lstStyle>
            <a:lvl1pPr>
              <a:lnSpc>
                <a:spcPct val="90000"/>
              </a:lnSpc>
              <a:defRPr sz="4000">
                <a:solidFill>
                  <a:schemeClr val="bg1"/>
                </a:solidFill>
              </a:defRPr>
            </a:lvl1pPr>
          </a:lstStyle>
          <a:p>
            <a:r>
              <a:rPr lang="en-US" dirty="0"/>
              <a:t>Divider title goes here</a:t>
            </a:r>
            <a:endParaRPr lang="en-AU" dirty="0"/>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16229" y="4048755"/>
            <a:ext cx="4636034" cy="276999"/>
          </a:xfrm>
        </p:spPr>
        <p:txBody>
          <a:bodyPr wrap="square">
            <a:noAutofit/>
          </a:bodyPr>
          <a:lstStyle>
            <a:lvl1pPr>
              <a:defRPr sz="1800" b="0" i="0">
                <a:solidFill>
                  <a:schemeClr val="bg1"/>
                </a:solidFill>
                <a:latin typeface="Montserrat SemiBold" pitchFamily="2" charset="77"/>
              </a:defRPr>
            </a:lvl1pPr>
            <a:lvl2pPr marL="0" indent="0">
              <a:buNone/>
              <a:defRPr/>
            </a:lvl2pPr>
          </a:lstStyle>
          <a:p>
            <a:pPr lvl="0"/>
            <a:r>
              <a:rPr lang="en-US" dirty="0"/>
              <a:t>Subtitle goes here</a:t>
            </a:r>
          </a:p>
        </p:txBody>
      </p:sp>
      <p:grpSp>
        <p:nvGrpSpPr>
          <p:cNvPr id="18" name="Group 17">
            <a:extLst>
              <a:ext uri="{FF2B5EF4-FFF2-40B4-BE49-F238E27FC236}">
                <a16:creationId xmlns:a16="http://schemas.microsoft.com/office/drawing/2014/main" id="{36487694-BCE5-40E5-957D-41D10B21C04A}"/>
              </a:ext>
            </a:extLst>
          </p:cNvPr>
          <p:cNvGrpSpPr/>
          <p:nvPr userDrawn="1"/>
        </p:nvGrpSpPr>
        <p:grpSpPr>
          <a:xfrm>
            <a:off x="337062" y="365496"/>
            <a:ext cx="2576121" cy="184666"/>
            <a:chOff x="446350" y="402893"/>
            <a:chExt cx="2780477" cy="203560"/>
          </a:xfrm>
        </p:grpSpPr>
        <p:cxnSp>
          <p:nvCxnSpPr>
            <p:cNvPr id="19" name="Straight Connector 18">
              <a:extLst>
                <a:ext uri="{FF2B5EF4-FFF2-40B4-BE49-F238E27FC236}">
                  <a16:creationId xmlns:a16="http://schemas.microsoft.com/office/drawing/2014/main" id="{00741CFD-7DEE-490C-8563-C8C4EF3060AD}"/>
                </a:ext>
              </a:extLst>
            </p:cNvPr>
            <p:cNvCxnSpPr/>
            <p:nvPr userDrawn="1"/>
          </p:nvCxnSpPr>
          <p:spPr>
            <a:xfrm>
              <a:off x="446350" y="428178"/>
              <a:ext cx="0" cy="11905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524310" y="402893"/>
              <a:ext cx="2702517" cy="203560"/>
            </a:xfrm>
            <a:prstGeom prst="rect">
              <a:avLst/>
            </a:prstGeom>
            <a:noFill/>
          </p:spPr>
          <p:txBody>
            <a:bodyPr wrap="none" lIns="0" tIns="0" rIns="0" bIns="0" rtlCol="0">
              <a:spAutoFit/>
            </a:bodyPr>
            <a:lstStyle/>
            <a:p>
              <a:r>
                <a:rPr lang="en-AU" sz="1200" b="1" i="0" dirty="0">
                  <a:solidFill>
                    <a:schemeClr val="bg1"/>
                  </a:solidFill>
                  <a:latin typeface="Montserrat SemiBold" pitchFamily="2" charset="77"/>
                </a:rPr>
                <a:t>NSW Department of Education</a:t>
              </a:r>
            </a:p>
          </p:txBody>
        </p:sp>
      </p:gr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231658">
            <a:off x="8420312" y="3970808"/>
            <a:ext cx="5359994" cy="5292039"/>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00309" y="-494504"/>
            <a:ext cx="2507194" cy="2476431"/>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98591" y="5750759"/>
            <a:ext cx="2776797" cy="2741869"/>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86990" y="-2681427"/>
            <a:ext cx="4904299" cy="4842121"/>
          </a:xfrm>
          <a:prstGeom prst="rect">
            <a:avLst/>
          </a:prstGeom>
        </p:spPr>
      </p:pic>
    </p:spTree>
    <p:extLst>
      <p:ext uri="{BB962C8B-B14F-4D97-AF65-F5344CB8AC3E}">
        <p14:creationId xmlns:p14="http://schemas.microsoft.com/office/powerpoint/2010/main" val="2686101475"/>
      </p:ext>
    </p:extLst>
  </p:cSld>
  <p:clrMapOvr>
    <a:masterClrMapping/>
  </p:clrMapOvr>
  <p:transition>
    <p:fad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rgbClr val="19233E"/>
        </a:solidFill>
        <a:effectLst/>
      </p:bgPr>
    </p:bg>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6F608F73-741F-6946-B641-D8427799D994}"/>
              </a:ext>
            </a:extLst>
          </p:cNvPr>
          <p:cNvGrpSpPr>
            <a:grpSpLocks noChangeAspect="1"/>
          </p:cNvGrpSpPr>
          <p:nvPr userDrawn="1"/>
        </p:nvGrpSpPr>
        <p:grpSpPr bwMode="auto">
          <a:xfrm>
            <a:off x="11454912" y="6124026"/>
            <a:ext cx="407671" cy="430903"/>
            <a:chOff x="1841" y="2"/>
            <a:chExt cx="4000" cy="4318"/>
          </a:xfrm>
          <a:solidFill>
            <a:schemeClr val="bg1"/>
          </a:solidFill>
        </p:grpSpPr>
        <p:sp>
          <p:nvSpPr>
            <p:cNvPr id="24" name="Freeform 5">
              <a:extLst>
                <a:ext uri="{FF2B5EF4-FFF2-40B4-BE49-F238E27FC236}">
                  <a16:creationId xmlns:a16="http://schemas.microsoft.com/office/drawing/2014/main" id="{EEF63556-136D-FA42-BB5B-3B1E035D183A}"/>
                </a:ext>
              </a:extLst>
            </p:cNvPr>
            <p:cNvSpPr>
              <a:spLocks noEditPoints="1"/>
            </p:cNvSpPr>
            <p:nvPr/>
          </p:nvSpPr>
          <p:spPr bwMode="auto">
            <a:xfrm>
              <a:off x="1972" y="2556"/>
              <a:ext cx="3779" cy="1764"/>
            </a:xfrm>
            <a:custGeom>
              <a:avLst/>
              <a:gdLst>
                <a:gd name="T0" fmla="*/ 1845 w 2181"/>
                <a:gd name="T1" fmla="*/ 700 h 1019"/>
                <a:gd name="T2" fmla="*/ 2181 w 2181"/>
                <a:gd name="T3" fmla="*/ 15 h 1019"/>
                <a:gd name="T4" fmla="*/ 1814 w 2181"/>
                <a:gd name="T5" fmla="*/ 15 h 1019"/>
                <a:gd name="T6" fmla="*/ 1459 w 2181"/>
                <a:gd name="T7" fmla="*/ 15 h 1019"/>
                <a:gd name="T8" fmla="*/ 1634 w 2181"/>
                <a:gd name="T9" fmla="*/ 700 h 1019"/>
                <a:gd name="T10" fmla="*/ 701 w 2181"/>
                <a:gd name="T11" fmla="*/ 700 h 1019"/>
                <a:gd name="T12" fmla="*/ 547 w 2181"/>
                <a:gd name="T13" fmla="*/ 453 h 1019"/>
                <a:gd name="T14" fmla="*/ 16 w 2181"/>
                <a:gd name="T15" fmla="*/ 700 h 1019"/>
                <a:gd name="T16" fmla="*/ 108 w 2181"/>
                <a:gd name="T17" fmla="*/ 929 h 1019"/>
                <a:gd name="T18" fmla="*/ 111 w 2181"/>
                <a:gd name="T19" fmla="*/ 985 h 1019"/>
                <a:gd name="T20" fmla="*/ 108 w 2181"/>
                <a:gd name="T21" fmla="*/ 834 h 1019"/>
                <a:gd name="T22" fmla="*/ 109 w 2181"/>
                <a:gd name="T23" fmla="*/ 800 h 1019"/>
                <a:gd name="T24" fmla="*/ 110 w 2181"/>
                <a:gd name="T25" fmla="*/ 1019 h 1019"/>
                <a:gd name="T26" fmla="*/ 108 w 2181"/>
                <a:gd name="T27" fmla="*/ 897 h 1019"/>
                <a:gd name="T28" fmla="*/ 221 w 2181"/>
                <a:gd name="T29" fmla="*/ 909 h 1019"/>
                <a:gd name="T30" fmla="*/ 442 w 2181"/>
                <a:gd name="T31" fmla="*/ 909 h 1019"/>
                <a:gd name="T32" fmla="*/ 403 w 2181"/>
                <a:gd name="T33" fmla="*/ 910 h 1019"/>
                <a:gd name="T34" fmla="*/ 260 w 2181"/>
                <a:gd name="T35" fmla="*/ 909 h 1019"/>
                <a:gd name="T36" fmla="*/ 403 w 2181"/>
                <a:gd name="T37" fmla="*/ 910 h 1019"/>
                <a:gd name="T38" fmla="*/ 440 w 2181"/>
                <a:gd name="T39" fmla="*/ 803 h 1019"/>
                <a:gd name="T40" fmla="*/ 649 w 2181"/>
                <a:gd name="T41" fmla="*/ 803 h 1019"/>
                <a:gd name="T42" fmla="*/ 711 w 2181"/>
                <a:gd name="T43" fmla="*/ 925 h 1019"/>
                <a:gd name="T44" fmla="*/ 711 w 2181"/>
                <a:gd name="T45" fmla="*/ 892 h 1019"/>
                <a:gd name="T46" fmla="*/ 831 w 2181"/>
                <a:gd name="T47" fmla="*/ 803 h 1019"/>
                <a:gd name="T48" fmla="*/ 833 w 2181"/>
                <a:gd name="T49" fmla="*/ 1015 h 1019"/>
                <a:gd name="T50" fmla="*/ 711 w 2181"/>
                <a:gd name="T51" fmla="*/ 925 h 1019"/>
                <a:gd name="T52" fmla="*/ 1024 w 2181"/>
                <a:gd name="T53" fmla="*/ 825 h 1019"/>
                <a:gd name="T54" fmla="*/ 869 w 2181"/>
                <a:gd name="T55" fmla="*/ 1015 h 1019"/>
                <a:gd name="T56" fmla="*/ 952 w 2181"/>
                <a:gd name="T57" fmla="*/ 942 h 1019"/>
                <a:gd name="T58" fmla="*/ 991 w 2181"/>
                <a:gd name="T59" fmla="*/ 935 h 1019"/>
                <a:gd name="T60" fmla="*/ 906 w 2181"/>
                <a:gd name="T61" fmla="*/ 837 h 1019"/>
                <a:gd name="T62" fmla="*/ 1004 w 2181"/>
                <a:gd name="T63" fmla="*/ 873 h 1019"/>
                <a:gd name="T64" fmla="*/ 1223 w 2181"/>
                <a:gd name="T65" fmla="*/ 950 h 1019"/>
                <a:gd name="T66" fmla="*/ 1075 w 2181"/>
                <a:gd name="T67" fmla="*/ 1015 h 1019"/>
                <a:gd name="T68" fmla="*/ 1228 w 2181"/>
                <a:gd name="T69" fmla="*/ 1015 h 1019"/>
                <a:gd name="T70" fmla="*/ 1223 w 2181"/>
                <a:gd name="T71" fmla="*/ 803 h 1019"/>
                <a:gd name="T72" fmla="*/ 1337 w 2181"/>
                <a:gd name="T73" fmla="*/ 803 h 1019"/>
                <a:gd name="T74" fmla="*/ 1334 w 2181"/>
                <a:gd name="T75" fmla="*/ 1015 h 1019"/>
                <a:gd name="T76" fmla="*/ 1401 w 2181"/>
                <a:gd name="T77" fmla="*/ 963 h 1019"/>
                <a:gd name="T78" fmla="*/ 1505 w 2181"/>
                <a:gd name="T79" fmla="*/ 1015 h 1019"/>
                <a:gd name="T80" fmla="*/ 1401 w 2181"/>
                <a:gd name="T81" fmla="*/ 904 h 1019"/>
                <a:gd name="T82" fmla="*/ 1684 w 2181"/>
                <a:gd name="T83" fmla="*/ 892 h 1019"/>
                <a:gd name="T84" fmla="*/ 1698 w 2181"/>
                <a:gd name="T85" fmla="*/ 837 h 1019"/>
                <a:gd name="T86" fmla="*/ 1541 w 2181"/>
                <a:gd name="T87" fmla="*/ 1015 h 1019"/>
                <a:gd name="T88" fmla="*/ 1578 w 2181"/>
                <a:gd name="T89" fmla="*/ 982 h 1019"/>
                <a:gd name="T90" fmla="*/ 1771 w 2181"/>
                <a:gd name="T91" fmla="*/ 803 h 1019"/>
                <a:gd name="T92" fmla="*/ 1773 w 2181"/>
                <a:gd name="T93" fmla="*/ 1015 h 1019"/>
                <a:gd name="T94" fmla="*/ 1921 w 2181"/>
                <a:gd name="T95" fmla="*/ 1015 h 1019"/>
                <a:gd name="T96" fmla="*/ 1884 w 2181"/>
                <a:gd name="T97" fmla="*/ 950 h 1019"/>
                <a:gd name="T98" fmla="*/ 2018 w 2181"/>
                <a:gd name="T99" fmla="*/ 1015 h 1019"/>
                <a:gd name="T100" fmla="*/ 2122 w 2181"/>
                <a:gd name="T101" fmla="*/ 838 h 1019"/>
                <a:gd name="T102" fmla="*/ 1950 w 2181"/>
                <a:gd name="T103" fmla="*/ 838 h 1019"/>
                <a:gd name="T104" fmla="*/ 923 w 2181"/>
                <a:gd name="T105" fmla="*/ 196 h 1019"/>
                <a:gd name="T106" fmla="*/ 1272 w 2181"/>
                <a:gd name="T107" fmla="*/ 89 h 1019"/>
                <a:gd name="T108" fmla="*/ 771 w 2181"/>
                <a:gd name="T109" fmla="*/ 212 h 1019"/>
                <a:gd name="T110" fmla="*/ 1141 w 2181"/>
                <a:gd name="T111" fmla="*/ 515 h 1019"/>
                <a:gd name="T112" fmla="*/ 743 w 2181"/>
                <a:gd name="T113" fmla="*/ 605 h 1019"/>
                <a:gd name="T114" fmla="*/ 1293 w 2181"/>
                <a:gd name="T115" fmla="*/ 498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81" h="1019">
                  <a:moveTo>
                    <a:pt x="1634" y="700"/>
                  </a:moveTo>
                  <a:cubicBezTo>
                    <a:pt x="1739" y="267"/>
                    <a:pt x="1739" y="267"/>
                    <a:pt x="1739" y="267"/>
                  </a:cubicBezTo>
                  <a:cubicBezTo>
                    <a:pt x="1845" y="700"/>
                    <a:pt x="1845" y="700"/>
                    <a:pt x="1845" y="700"/>
                  </a:cubicBezTo>
                  <a:cubicBezTo>
                    <a:pt x="2000" y="700"/>
                    <a:pt x="2000" y="700"/>
                    <a:pt x="2000" y="700"/>
                  </a:cubicBezTo>
                  <a:cubicBezTo>
                    <a:pt x="2002" y="694"/>
                    <a:pt x="2002" y="694"/>
                    <a:pt x="2002" y="694"/>
                  </a:cubicBezTo>
                  <a:cubicBezTo>
                    <a:pt x="2181" y="15"/>
                    <a:pt x="2181" y="15"/>
                    <a:pt x="2181" y="15"/>
                  </a:cubicBezTo>
                  <a:cubicBezTo>
                    <a:pt x="2023" y="15"/>
                    <a:pt x="2023" y="15"/>
                    <a:pt x="2023" y="15"/>
                  </a:cubicBezTo>
                  <a:cubicBezTo>
                    <a:pt x="1921" y="454"/>
                    <a:pt x="1921" y="454"/>
                    <a:pt x="1921" y="454"/>
                  </a:cubicBezTo>
                  <a:cubicBezTo>
                    <a:pt x="1814" y="15"/>
                    <a:pt x="1814" y="15"/>
                    <a:pt x="1814" y="15"/>
                  </a:cubicBezTo>
                  <a:cubicBezTo>
                    <a:pt x="1666" y="15"/>
                    <a:pt x="1666" y="15"/>
                    <a:pt x="1666" y="15"/>
                  </a:cubicBezTo>
                  <a:cubicBezTo>
                    <a:pt x="1558" y="449"/>
                    <a:pt x="1558" y="449"/>
                    <a:pt x="1558" y="449"/>
                  </a:cubicBezTo>
                  <a:cubicBezTo>
                    <a:pt x="1459" y="15"/>
                    <a:pt x="1459" y="15"/>
                    <a:pt x="1459" y="15"/>
                  </a:cubicBezTo>
                  <a:cubicBezTo>
                    <a:pt x="1298" y="15"/>
                    <a:pt x="1298" y="15"/>
                    <a:pt x="1298" y="15"/>
                  </a:cubicBezTo>
                  <a:cubicBezTo>
                    <a:pt x="1476" y="700"/>
                    <a:pt x="1476" y="700"/>
                    <a:pt x="1476" y="700"/>
                  </a:cubicBezTo>
                  <a:lnTo>
                    <a:pt x="1634" y="700"/>
                  </a:lnTo>
                  <a:close/>
                  <a:moveTo>
                    <a:pt x="170" y="263"/>
                  </a:moveTo>
                  <a:cubicBezTo>
                    <a:pt x="542" y="700"/>
                    <a:pt x="542" y="700"/>
                    <a:pt x="542" y="700"/>
                  </a:cubicBezTo>
                  <a:cubicBezTo>
                    <a:pt x="701" y="700"/>
                    <a:pt x="701" y="700"/>
                    <a:pt x="701" y="700"/>
                  </a:cubicBezTo>
                  <a:cubicBezTo>
                    <a:pt x="701" y="15"/>
                    <a:pt x="701" y="15"/>
                    <a:pt x="701" y="15"/>
                  </a:cubicBezTo>
                  <a:cubicBezTo>
                    <a:pt x="547" y="15"/>
                    <a:pt x="547" y="15"/>
                    <a:pt x="547" y="15"/>
                  </a:cubicBezTo>
                  <a:cubicBezTo>
                    <a:pt x="547" y="453"/>
                    <a:pt x="547" y="453"/>
                    <a:pt x="547" y="453"/>
                  </a:cubicBezTo>
                  <a:cubicBezTo>
                    <a:pt x="174" y="15"/>
                    <a:pt x="174" y="15"/>
                    <a:pt x="174" y="15"/>
                  </a:cubicBezTo>
                  <a:cubicBezTo>
                    <a:pt x="16" y="15"/>
                    <a:pt x="16" y="15"/>
                    <a:pt x="16" y="15"/>
                  </a:cubicBezTo>
                  <a:cubicBezTo>
                    <a:pt x="16" y="700"/>
                    <a:pt x="16" y="700"/>
                    <a:pt x="16" y="700"/>
                  </a:cubicBezTo>
                  <a:cubicBezTo>
                    <a:pt x="170" y="700"/>
                    <a:pt x="170" y="700"/>
                    <a:pt x="170" y="700"/>
                  </a:cubicBezTo>
                  <a:lnTo>
                    <a:pt x="170" y="263"/>
                  </a:lnTo>
                  <a:close/>
                  <a:moveTo>
                    <a:pt x="108" y="929"/>
                  </a:moveTo>
                  <a:cubicBezTo>
                    <a:pt x="162" y="929"/>
                    <a:pt x="162" y="929"/>
                    <a:pt x="162" y="929"/>
                  </a:cubicBezTo>
                  <a:cubicBezTo>
                    <a:pt x="162" y="969"/>
                    <a:pt x="162" y="969"/>
                    <a:pt x="162" y="969"/>
                  </a:cubicBezTo>
                  <a:cubicBezTo>
                    <a:pt x="149" y="979"/>
                    <a:pt x="131" y="985"/>
                    <a:pt x="111" y="985"/>
                  </a:cubicBezTo>
                  <a:cubicBezTo>
                    <a:pt x="68" y="985"/>
                    <a:pt x="39" y="953"/>
                    <a:pt x="39" y="909"/>
                  </a:cubicBezTo>
                  <a:cubicBezTo>
                    <a:pt x="39" y="909"/>
                    <a:pt x="39" y="909"/>
                    <a:pt x="39" y="909"/>
                  </a:cubicBezTo>
                  <a:cubicBezTo>
                    <a:pt x="39" y="868"/>
                    <a:pt x="69" y="834"/>
                    <a:pt x="108" y="834"/>
                  </a:cubicBezTo>
                  <a:cubicBezTo>
                    <a:pt x="135" y="834"/>
                    <a:pt x="151" y="843"/>
                    <a:pt x="167" y="857"/>
                  </a:cubicBezTo>
                  <a:cubicBezTo>
                    <a:pt x="191" y="829"/>
                    <a:pt x="191" y="829"/>
                    <a:pt x="191" y="829"/>
                  </a:cubicBezTo>
                  <a:cubicBezTo>
                    <a:pt x="169" y="810"/>
                    <a:pt x="146" y="800"/>
                    <a:pt x="109" y="800"/>
                  </a:cubicBezTo>
                  <a:cubicBezTo>
                    <a:pt x="45" y="800"/>
                    <a:pt x="0" y="850"/>
                    <a:pt x="0" y="909"/>
                  </a:cubicBezTo>
                  <a:cubicBezTo>
                    <a:pt x="0" y="910"/>
                    <a:pt x="0" y="910"/>
                    <a:pt x="0" y="910"/>
                  </a:cubicBezTo>
                  <a:cubicBezTo>
                    <a:pt x="0" y="972"/>
                    <a:pt x="44" y="1019"/>
                    <a:pt x="110" y="1019"/>
                  </a:cubicBezTo>
                  <a:cubicBezTo>
                    <a:pt x="148" y="1019"/>
                    <a:pt x="177" y="1004"/>
                    <a:pt x="198" y="986"/>
                  </a:cubicBezTo>
                  <a:cubicBezTo>
                    <a:pt x="198" y="897"/>
                    <a:pt x="198" y="897"/>
                    <a:pt x="198" y="897"/>
                  </a:cubicBezTo>
                  <a:cubicBezTo>
                    <a:pt x="108" y="897"/>
                    <a:pt x="108" y="897"/>
                    <a:pt x="108" y="897"/>
                  </a:cubicBezTo>
                  <a:lnTo>
                    <a:pt x="108" y="929"/>
                  </a:lnTo>
                  <a:close/>
                  <a:moveTo>
                    <a:pt x="332" y="800"/>
                  </a:moveTo>
                  <a:cubicBezTo>
                    <a:pt x="267" y="800"/>
                    <a:pt x="221" y="850"/>
                    <a:pt x="221" y="909"/>
                  </a:cubicBezTo>
                  <a:cubicBezTo>
                    <a:pt x="221" y="910"/>
                    <a:pt x="221" y="910"/>
                    <a:pt x="221" y="910"/>
                  </a:cubicBezTo>
                  <a:cubicBezTo>
                    <a:pt x="221" y="970"/>
                    <a:pt x="266" y="1019"/>
                    <a:pt x="331" y="1019"/>
                  </a:cubicBezTo>
                  <a:cubicBezTo>
                    <a:pt x="396" y="1019"/>
                    <a:pt x="442" y="969"/>
                    <a:pt x="442" y="909"/>
                  </a:cubicBezTo>
                  <a:cubicBezTo>
                    <a:pt x="442" y="909"/>
                    <a:pt x="442" y="909"/>
                    <a:pt x="442" y="909"/>
                  </a:cubicBezTo>
                  <a:cubicBezTo>
                    <a:pt x="442" y="849"/>
                    <a:pt x="397" y="800"/>
                    <a:pt x="332" y="800"/>
                  </a:cubicBezTo>
                  <a:close/>
                  <a:moveTo>
                    <a:pt x="403" y="910"/>
                  </a:moveTo>
                  <a:cubicBezTo>
                    <a:pt x="403" y="951"/>
                    <a:pt x="374" y="985"/>
                    <a:pt x="332" y="985"/>
                  </a:cubicBezTo>
                  <a:cubicBezTo>
                    <a:pt x="290" y="985"/>
                    <a:pt x="260" y="950"/>
                    <a:pt x="260" y="909"/>
                  </a:cubicBezTo>
                  <a:cubicBezTo>
                    <a:pt x="260" y="909"/>
                    <a:pt x="260" y="909"/>
                    <a:pt x="260" y="909"/>
                  </a:cubicBezTo>
                  <a:cubicBezTo>
                    <a:pt x="260" y="867"/>
                    <a:pt x="289" y="834"/>
                    <a:pt x="331" y="834"/>
                  </a:cubicBezTo>
                  <a:cubicBezTo>
                    <a:pt x="373" y="834"/>
                    <a:pt x="403" y="868"/>
                    <a:pt x="403" y="909"/>
                  </a:cubicBezTo>
                  <a:lnTo>
                    <a:pt x="403" y="910"/>
                  </a:lnTo>
                  <a:close/>
                  <a:moveTo>
                    <a:pt x="545" y="966"/>
                  </a:moveTo>
                  <a:cubicBezTo>
                    <a:pt x="481" y="803"/>
                    <a:pt x="481" y="803"/>
                    <a:pt x="481" y="803"/>
                  </a:cubicBezTo>
                  <a:cubicBezTo>
                    <a:pt x="440" y="803"/>
                    <a:pt x="440" y="803"/>
                    <a:pt x="440" y="803"/>
                  </a:cubicBezTo>
                  <a:cubicBezTo>
                    <a:pt x="528" y="1017"/>
                    <a:pt x="528" y="1017"/>
                    <a:pt x="528" y="1017"/>
                  </a:cubicBezTo>
                  <a:cubicBezTo>
                    <a:pt x="560" y="1017"/>
                    <a:pt x="560" y="1017"/>
                    <a:pt x="560" y="1017"/>
                  </a:cubicBezTo>
                  <a:cubicBezTo>
                    <a:pt x="649" y="803"/>
                    <a:pt x="649" y="803"/>
                    <a:pt x="649" y="803"/>
                  </a:cubicBezTo>
                  <a:cubicBezTo>
                    <a:pt x="608" y="803"/>
                    <a:pt x="608" y="803"/>
                    <a:pt x="608" y="803"/>
                  </a:cubicBezTo>
                  <a:lnTo>
                    <a:pt x="545" y="966"/>
                  </a:lnTo>
                  <a:close/>
                  <a:moveTo>
                    <a:pt x="711" y="925"/>
                  </a:moveTo>
                  <a:cubicBezTo>
                    <a:pt x="817" y="925"/>
                    <a:pt x="817" y="925"/>
                    <a:pt x="817" y="925"/>
                  </a:cubicBezTo>
                  <a:cubicBezTo>
                    <a:pt x="817" y="892"/>
                    <a:pt x="817" y="892"/>
                    <a:pt x="817" y="892"/>
                  </a:cubicBezTo>
                  <a:cubicBezTo>
                    <a:pt x="711" y="892"/>
                    <a:pt x="711" y="892"/>
                    <a:pt x="711" y="892"/>
                  </a:cubicBezTo>
                  <a:cubicBezTo>
                    <a:pt x="711" y="837"/>
                    <a:pt x="711" y="837"/>
                    <a:pt x="711" y="837"/>
                  </a:cubicBezTo>
                  <a:cubicBezTo>
                    <a:pt x="831" y="837"/>
                    <a:pt x="831" y="837"/>
                    <a:pt x="831" y="837"/>
                  </a:cubicBezTo>
                  <a:cubicBezTo>
                    <a:pt x="831" y="803"/>
                    <a:pt x="831" y="803"/>
                    <a:pt x="831" y="803"/>
                  </a:cubicBezTo>
                  <a:cubicBezTo>
                    <a:pt x="674" y="803"/>
                    <a:pt x="674" y="803"/>
                    <a:pt x="674" y="803"/>
                  </a:cubicBezTo>
                  <a:cubicBezTo>
                    <a:pt x="674" y="1015"/>
                    <a:pt x="674" y="1015"/>
                    <a:pt x="674" y="1015"/>
                  </a:cubicBezTo>
                  <a:cubicBezTo>
                    <a:pt x="833" y="1015"/>
                    <a:pt x="833" y="1015"/>
                    <a:pt x="833" y="1015"/>
                  </a:cubicBezTo>
                  <a:cubicBezTo>
                    <a:pt x="833" y="982"/>
                    <a:pt x="833" y="982"/>
                    <a:pt x="833" y="982"/>
                  </a:cubicBezTo>
                  <a:cubicBezTo>
                    <a:pt x="711" y="982"/>
                    <a:pt x="711" y="982"/>
                    <a:pt x="711" y="982"/>
                  </a:cubicBezTo>
                  <a:lnTo>
                    <a:pt x="711" y="925"/>
                  </a:lnTo>
                  <a:close/>
                  <a:moveTo>
                    <a:pt x="1042" y="871"/>
                  </a:moveTo>
                  <a:cubicBezTo>
                    <a:pt x="1042" y="870"/>
                    <a:pt x="1042" y="870"/>
                    <a:pt x="1042" y="870"/>
                  </a:cubicBezTo>
                  <a:cubicBezTo>
                    <a:pt x="1042" y="852"/>
                    <a:pt x="1035" y="836"/>
                    <a:pt x="1024" y="825"/>
                  </a:cubicBezTo>
                  <a:cubicBezTo>
                    <a:pt x="1011" y="811"/>
                    <a:pt x="990" y="803"/>
                    <a:pt x="963" y="803"/>
                  </a:cubicBezTo>
                  <a:cubicBezTo>
                    <a:pt x="869" y="803"/>
                    <a:pt x="869" y="803"/>
                    <a:pt x="869" y="803"/>
                  </a:cubicBezTo>
                  <a:cubicBezTo>
                    <a:pt x="869" y="1015"/>
                    <a:pt x="869" y="1015"/>
                    <a:pt x="869" y="1015"/>
                  </a:cubicBezTo>
                  <a:cubicBezTo>
                    <a:pt x="906" y="1015"/>
                    <a:pt x="906" y="1015"/>
                    <a:pt x="906" y="1015"/>
                  </a:cubicBezTo>
                  <a:cubicBezTo>
                    <a:pt x="906" y="942"/>
                    <a:pt x="906" y="942"/>
                    <a:pt x="906" y="942"/>
                  </a:cubicBezTo>
                  <a:cubicBezTo>
                    <a:pt x="952" y="942"/>
                    <a:pt x="952" y="942"/>
                    <a:pt x="952" y="942"/>
                  </a:cubicBezTo>
                  <a:cubicBezTo>
                    <a:pt x="1005" y="1015"/>
                    <a:pt x="1005" y="1015"/>
                    <a:pt x="1005" y="1015"/>
                  </a:cubicBezTo>
                  <a:cubicBezTo>
                    <a:pt x="1048" y="1015"/>
                    <a:pt x="1048" y="1015"/>
                    <a:pt x="1048" y="1015"/>
                  </a:cubicBezTo>
                  <a:cubicBezTo>
                    <a:pt x="991" y="935"/>
                    <a:pt x="991" y="935"/>
                    <a:pt x="991" y="935"/>
                  </a:cubicBezTo>
                  <a:cubicBezTo>
                    <a:pt x="1021" y="927"/>
                    <a:pt x="1042" y="906"/>
                    <a:pt x="1042" y="871"/>
                  </a:cubicBezTo>
                  <a:close/>
                  <a:moveTo>
                    <a:pt x="906" y="908"/>
                  </a:moveTo>
                  <a:cubicBezTo>
                    <a:pt x="906" y="837"/>
                    <a:pt x="906" y="837"/>
                    <a:pt x="906" y="837"/>
                  </a:cubicBezTo>
                  <a:cubicBezTo>
                    <a:pt x="960" y="837"/>
                    <a:pt x="960" y="837"/>
                    <a:pt x="960" y="837"/>
                  </a:cubicBezTo>
                  <a:cubicBezTo>
                    <a:pt x="988" y="837"/>
                    <a:pt x="1004" y="850"/>
                    <a:pt x="1004" y="872"/>
                  </a:cubicBezTo>
                  <a:cubicBezTo>
                    <a:pt x="1004" y="873"/>
                    <a:pt x="1004" y="873"/>
                    <a:pt x="1004" y="873"/>
                  </a:cubicBezTo>
                  <a:cubicBezTo>
                    <a:pt x="1004" y="894"/>
                    <a:pt x="987" y="908"/>
                    <a:pt x="960" y="908"/>
                  </a:cubicBezTo>
                  <a:lnTo>
                    <a:pt x="906" y="908"/>
                  </a:lnTo>
                  <a:close/>
                  <a:moveTo>
                    <a:pt x="1223" y="950"/>
                  </a:moveTo>
                  <a:cubicBezTo>
                    <a:pt x="1109" y="803"/>
                    <a:pt x="1109" y="803"/>
                    <a:pt x="1109" y="803"/>
                  </a:cubicBezTo>
                  <a:cubicBezTo>
                    <a:pt x="1075" y="803"/>
                    <a:pt x="1075" y="803"/>
                    <a:pt x="1075" y="803"/>
                  </a:cubicBezTo>
                  <a:cubicBezTo>
                    <a:pt x="1075" y="1015"/>
                    <a:pt x="1075" y="1015"/>
                    <a:pt x="1075" y="1015"/>
                  </a:cubicBezTo>
                  <a:cubicBezTo>
                    <a:pt x="1111" y="1015"/>
                    <a:pt x="1111" y="1015"/>
                    <a:pt x="1111" y="1015"/>
                  </a:cubicBezTo>
                  <a:cubicBezTo>
                    <a:pt x="1111" y="864"/>
                    <a:pt x="1111" y="864"/>
                    <a:pt x="1111" y="864"/>
                  </a:cubicBezTo>
                  <a:cubicBezTo>
                    <a:pt x="1228" y="1015"/>
                    <a:pt x="1228" y="1015"/>
                    <a:pt x="1228" y="1015"/>
                  </a:cubicBezTo>
                  <a:cubicBezTo>
                    <a:pt x="1259" y="1015"/>
                    <a:pt x="1259" y="1015"/>
                    <a:pt x="1259" y="1015"/>
                  </a:cubicBezTo>
                  <a:cubicBezTo>
                    <a:pt x="1259" y="803"/>
                    <a:pt x="1259" y="803"/>
                    <a:pt x="1259" y="803"/>
                  </a:cubicBezTo>
                  <a:cubicBezTo>
                    <a:pt x="1223" y="803"/>
                    <a:pt x="1223" y="803"/>
                    <a:pt x="1223" y="803"/>
                  </a:cubicBezTo>
                  <a:lnTo>
                    <a:pt x="1223" y="950"/>
                  </a:lnTo>
                  <a:close/>
                  <a:moveTo>
                    <a:pt x="1401" y="904"/>
                  </a:moveTo>
                  <a:cubicBezTo>
                    <a:pt x="1337" y="803"/>
                    <a:pt x="1337" y="803"/>
                    <a:pt x="1337" y="803"/>
                  </a:cubicBezTo>
                  <a:cubicBezTo>
                    <a:pt x="1297" y="803"/>
                    <a:pt x="1297" y="803"/>
                    <a:pt x="1297" y="803"/>
                  </a:cubicBezTo>
                  <a:cubicBezTo>
                    <a:pt x="1297" y="1015"/>
                    <a:pt x="1297" y="1015"/>
                    <a:pt x="1297" y="1015"/>
                  </a:cubicBezTo>
                  <a:cubicBezTo>
                    <a:pt x="1334" y="1015"/>
                    <a:pt x="1334" y="1015"/>
                    <a:pt x="1334" y="1015"/>
                  </a:cubicBezTo>
                  <a:cubicBezTo>
                    <a:pt x="1334" y="864"/>
                    <a:pt x="1334" y="864"/>
                    <a:pt x="1334" y="864"/>
                  </a:cubicBezTo>
                  <a:cubicBezTo>
                    <a:pt x="1400" y="963"/>
                    <a:pt x="1400" y="963"/>
                    <a:pt x="1400" y="963"/>
                  </a:cubicBezTo>
                  <a:cubicBezTo>
                    <a:pt x="1401" y="963"/>
                    <a:pt x="1401" y="963"/>
                    <a:pt x="1401" y="963"/>
                  </a:cubicBezTo>
                  <a:cubicBezTo>
                    <a:pt x="1468" y="863"/>
                    <a:pt x="1468" y="863"/>
                    <a:pt x="1468" y="863"/>
                  </a:cubicBezTo>
                  <a:cubicBezTo>
                    <a:pt x="1468" y="1015"/>
                    <a:pt x="1468" y="1015"/>
                    <a:pt x="1468" y="1015"/>
                  </a:cubicBezTo>
                  <a:cubicBezTo>
                    <a:pt x="1505" y="1015"/>
                    <a:pt x="1505" y="1015"/>
                    <a:pt x="1505" y="1015"/>
                  </a:cubicBezTo>
                  <a:cubicBezTo>
                    <a:pt x="1505" y="803"/>
                    <a:pt x="1505" y="803"/>
                    <a:pt x="1505" y="803"/>
                  </a:cubicBezTo>
                  <a:cubicBezTo>
                    <a:pt x="1466" y="803"/>
                    <a:pt x="1466" y="803"/>
                    <a:pt x="1466" y="803"/>
                  </a:cubicBezTo>
                  <a:lnTo>
                    <a:pt x="1401" y="904"/>
                  </a:lnTo>
                  <a:close/>
                  <a:moveTo>
                    <a:pt x="1578" y="925"/>
                  </a:moveTo>
                  <a:cubicBezTo>
                    <a:pt x="1684" y="925"/>
                    <a:pt x="1684" y="925"/>
                    <a:pt x="1684" y="925"/>
                  </a:cubicBezTo>
                  <a:cubicBezTo>
                    <a:pt x="1684" y="892"/>
                    <a:pt x="1684" y="892"/>
                    <a:pt x="1684" y="892"/>
                  </a:cubicBezTo>
                  <a:cubicBezTo>
                    <a:pt x="1578" y="892"/>
                    <a:pt x="1578" y="892"/>
                    <a:pt x="1578" y="892"/>
                  </a:cubicBezTo>
                  <a:cubicBezTo>
                    <a:pt x="1578" y="837"/>
                    <a:pt x="1578" y="837"/>
                    <a:pt x="1578" y="837"/>
                  </a:cubicBezTo>
                  <a:cubicBezTo>
                    <a:pt x="1698" y="837"/>
                    <a:pt x="1698" y="837"/>
                    <a:pt x="1698" y="837"/>
                  </a:cubicBezTo>
                  <a:cubicBezTo>
                    <a:pt x="1698" y="803"/>
                    <a:pt x="1698" y="803"/>
                    <a:pt x="1698" y="803"/>
                  </a:cubicBezTo>
                  <a:cubicBezTo>
                    <a:pt x="1541" y="803"/>
                    <a:pt x="1541" y="803"/>
                    <a:pt x="1541" y="803"/>
                  </a:cubicBezTo>
                  <a:cubicBezTo>
                    <a:pt x="1541" y="1015"/>
                    <a:pt x="1541" y="1015"/>
                    <a:pt x="1541" y="1015"/>
                  </a:cubicBezTo>
                  <a:cubicBezTo>
                    <a:pt x="1700" y="1015"/>
                    <a:pt x="1700" y="1015"/>
                    <a:pt x="1700" y="1015"/>
                  </a:cubicBezTo>
                  <a:cubicBezTo>
                    <a:pt x="1700" y="982"/>
                    <a:pt x="1700" y="982"/>
                    <a:pt x="1700" y="982"/>
                  </a:cubicBezTo>
                  <a:cubicBezTo>
                    <a:pt x="1578" y="982"/>
                    <a:pt x="1578" y="982"/>
                    <a:pt x="1578" y="982"/>
                  </a:cubicBezTo>
                  <a:lnTo>
                    <a:pt x="1578" y="925"/>
                  </a:lnTo>
                  <a:close/>
                  <a:moveTo>
                    <a:pt x="1884" y="950"/>
                  </a:moveTo>
                  <a:cubicBezTo>
                    <a:pt x="1771" y="803"/>
                    <a:pt x="1771" y="803"/>
                    <a:pt x="1771" y="803"/>
                  </a:cubicBezTo>
                  <a:cubicBezTo>
                    <a:pt x="1736" y="803"/>
                    <a:pt x="1736" y="803"/>
                    <a:pt x="1736" y="803"/>
                  </a:cubicBezTo>
                  <a:cubicBezTo>
                    <a:pt x="1736" y="1015"/>
                    <a:pt x="1736" y="1015"/>
                    <a:pt x="1736" y="1015"/>
                  </a:cubicBezTo>
                  <a:cubicBezTo>
                    <a:pt x="1773" y="1015"/>
                    <a:pt x="1773" y="1015"/>
                    <a:pt x="1773" y="1015"/>
                  </a:cubicBezTo>
                  <a:cubicBezTo>
                    <a:pt x="1773" y="864"/>
                    <a:pt x="1773" y="864"/>
                    <a:pt x="1773" y="864"/>
                  </a:cubicBezTo>
                  <a:cubicBezTo>
                    <a:pt x="1890" y="1015"/>
                    <a:pt x="1890" y="1015"/>
                    <a:pt x="1890" y="1015"/>
                  </a:cubicBezTo>
                  <a:cubicBezTo>
                    <a:pt x="1921" y="1015"/>
                    <a:pt x="1921" y="1015"/>
                    <a:pt x="1921" y="1015"/>
                  </a:cubicBezTo>
                  <a:cubicBezTo>
                    <a:pt x="1921" y="803"/>
                    <a:pt x="1921" y="803"/>
                    <a:pt x="1921" y="803"/>
                  </a:cubicBezTo>
                  <a:cubicBezTo>
                    <a:pt x="1884" y="803"/>
                    <a:pt x="1884" y="803"/>
                    <a:pt x="1884" y="803"/>
                  </a:cubicBezTo>
                  <a:lnTo>
                    <a:pt x="1884" y="950"/>
                  </a:lnTo>
                  <a:close/>
                  <a:moveTo>
                    <a:pt x="1950" y="838"/>
                  </a:moveTo>
                  <a:cubicBezTo>
                    <a:pt x="2018" y="838"/>
                    <a:pt x="2018" y="838"/>
                    <a:pt x="2018" y="838"/>
                  </a:cubicBezTo>
                  <a:cubicBezTo>
                    <a:pt x="2018" y="1015"/>
                    <a:pt x="2018" y="1015"/>
                    <a:pt x="2018" y="1015"/>
                  </a:cubicBezTo>
                  <a:cubicBezTo>
                    <a:pt x="2055" y="1015"/>
                    <a:pt x="2055" y="1015"/>
                    <a:pt x="2055" y="1015"/>
                  </a:cubicBezTo>
                  <a:cubicBezTo>
                    <a:pt x="2055" y="838"/>
                    <a:pt x="2055" y="838"/>
                    <a:pt x="2055" y="838"/>
                  </a:cubicBezTo>
                  <a:cubicBezTo>
                    <a:pt x="2122" y="838"/>
                    <a:pt x="2122" y="838"/>
                    <a:pt x="2122" y="838"/>
                  </a:cubicBezTo>
                  <a:cubicBezTo>
                    <a:pt x="2122" y="803"/>
                    <a:pt x="2122" y="803"/>
                    <a:pt x="2122" y="803"/>
                  </a:cubicBezTo>
                  <a:cubicBezTo>
                    <a:pt x="1950" y="803"/>
                    <a:pt x="1950" y="803"/>
                    <a:pt x="1950" y="803"/>
                  </a:cubicBezTo>
                  <a:lnTo>
                    <a:pt x="1950" y="838"/>
                  </a:lnTo>
                  <a:close/>
                  <a:moveTo>
                    <a:pt x="1073" y="290"/>
                  </a:moveTo>
                  <a:cubicBezTo>
                    <a:pt x="952" y="259"/>
                    <a:pt x="923" y="244"/>
                    <a:pt x="923" y="198"/>
                  </a:cubicBezTo>
                  <a:cubicBezTo>
                    <a:pt x="923" y="196"/>
                    <a:pt x="923" y="196"/>
                    <a:pt x="923" y="196"/>
                  </a:cubicBezTo>
                  <a:cubicBezTo>
                    <a:pt x="923" y="162"/>
                    <a:pt x="953" y="136"/>
                    <a:pt x="1012" y="136"/>
                  </a:cubicBezTo>
                  <a:cubicBezTo>
                    <a:pt x="1071" y="136"/>
                    <a:pt x="1131" y="161"/>
                    <a:pt x="1193" y="204"/>
                  </a:cubicBezTo>
                  <a:cubicBezTo>
                    <a:pt x="1272" y="89"/>
                    <a:pt x="1272" y="89"/>
                    <a:pt x="1272" y="89"/>
                  </a:cubicBezTo>
                  <a:cubicBezTo>
                    <a:pt x="1202" y="32"/>
                    <a:pt x="1115" y="0"/>
                    <a:pt x="1014" y="0"/>
                  </a:cubicBezTo>
                  <a:cubicBezTo>
                    <a:pt x="872" y="0"/>
                    <a:pt x="771" y="84"/>
                    <a:pt x="771" y="210"/>
                  </a:cubicBezTo>
                  <a:cubicBezTo>
                    <a:pt x="771" y="212"/>
                    <a:pt x="771" y="212"/>
                    <a:pt x="771" y="212"/>
                  </a:cubicBezTo>
                  <a:cubicBezTo>
                    <a:pt x="771" y="350"/>
                    <a:pt x="861" y="389"/>
                    <a:pt x="1001" y="425"/>
                  </a:cubicBezTo>
                  <a:cubicBezTo>
                    <a:pt x="1118" y="455"/>
                    <a:pt x="1141" y="474"/>
                    <a:pt x="1141" y="513"/>
                  </a:cubicBezTo>
                  <a:cubicBezTo>
                    <a:pt x="1141" y="515"/>
                    <a:pt x="1141" y="515"/>
                    <a:pt x="1141" y="515"/>
                  </a:cubicBezTo>
                  <a:cubicBezTo>
                    <a:pt x="1141" y="556"/>
                    <a:pt x="1104" y="581"/>
                    <a:pt x="1041" y="581"/>
                  </a:cubicBezTo>
                  <a:cubicBezTo>
                    <a:pt x="961" y="581"/>
                    <a:pt x="896" y="548"/>
                    <a:pt x="833" y="496"/>
                  </a:cubicBezTo>
                  <a:cubicBezTo>
                    <a:pt x="743" y="605"/>
                    <a:pt x="743" y="605"/>
                    <a:pt x="743" y="605"/>
                  </a:cubicBezTo>
                  <a:cubicBezTo>
                    <a:pt x="826" y="679"/>
                    <a:pt x="933" y="716"/>
                    <a:pt x="1038" y="716"/>
                  </a:cubicBezTo>
                  <a:cubicBezTo>
                    <a:pt x="1188" y="716"/>
                    <a:pt x="1293" y="638"/>
                    <a:pt x="1293" y="500"/>
                  </a:cubicBezTo>
                  <a:cubicBezTo>
                    <a:pt x="1293" y="498"/>
                    <a:pt x="1293" y="498"/>
                    <a:pt x="1293" y="498"/>
                  </a:cubicBezTo>
                  <a:cubicBezTo>
                    <a:pt x="1293" y="377"/>
                    <a:pt x="1214" y="326"/>
                    <a:pt x="1073"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dirty="0"/>
            </a:p>
          </p:txBody>
        </p:sp>
        <p:sp>
          <p:nvSpPr>
            <p:cNvPr id="25" name="Freeform 6">
              <a:extLst>
                <a:ext uri="{FF2B5EF4-FFF2-40B4-BE49-F238E27FC236}">
                  <a16:creationId xmlns:a16="http://schemas.microsoft.com/office/drawing/2014/main" id="{DDD716A6-8BCF-6848-84E2-A6A085F33216}"/>
                </a:ext>
              </a:extLst>
            </p:cNvPr>
            <p:cNvSpPr>
              <a:spLocks noEditPoints="1"/>
            </p:cNvSpPr>
            <p:nvPr/>
          </p:nvSpPr>
          <p:spPr bwMode="auto">
            <a:xfrm>
              <a:off x="1841" y="2"/>
              <a:ext cx="4000" cy="2416"/>
            </a:xfrm>
            <a:custGeom>
              <a:avLst/>
              <a:gdLst>
                <a:gd name="T0" fmla="*/ 675 w 2309"/>
                <a:gd name="T1" fmla="*/ 743 h 1396"/>
                <a:gd name="T2" fmla="*/ 748 w 2309"/>
                <a:gd name="T3" fmla="*/ 341 h 1396"/>
                <a:gd name="T4" fmla="*/ 472 w 2309"/>
                <a:gd name="T5" fmla="*/ 195 h 1396"/>
                <a:gd name="T6" fmla="*/ 432 w 2309"/>
                <a:gd name="T7" fmla="*/ 217 h 1396"/>
                <a:gd name="T8" fmla="*/ 541 w 2309"/>
                <a:gd name="T9" fmla="*/ 1037 h 1396"/>
                <a:gd name="T10" fmla="*/ 1264 w 2309"/>
                <a:gd name="T11" fmla="*/ 1279 h 1396"/>
                <a:gd name="T12" fmla="*/ 1555 w 2309"/>
                <a:gd name="T13" fmla="*/ 429 h 1396"/>
                <a:gd name="T14" fmla="*/ 1526 w 2309"/>
                <a:gd name="T15" fmla="*/ 389 h 1396"/>
                <a:gd name="T16" fmla="*/ 1380 w 2309"/>
                <a:gd name="T17" fmla="*/ 527 h 1396"/>
                <a:gd name="T18" fmla="*/ 1152 w 2309"/>
                <a:gd name="T19" fmla="*/ 1207 h 1396"/>
                <a:gd name="T20" fmla="*/ 1131 w 2309"/>
                <a:gd name="T21" fmla="*/ 838 h 1396"/>
                <a:gd name="T22" fmla="*/ 786 w 2309"/>
                <a:gd name="T23" fmla="*/ 389 h 1396"/>
                <a:gd name="T24" fmla="*/ 755 w 2309"/>
                <a:gd name="T25" fmla="*/ 429 h 1396"/>
                <a:gd name="T26" fmla="*/ 766 w 2309"/>
                <a:gd name="T27" fmla="*/ 1046 h 1396"/>
                <a:gd name="T28" fmla="*/ 1103 w 2309"/>
                <a:gd name="T29" fmla="*/ 1270 h 1396"/>
                <a:gd name="T30" fmla="*/ 1081 w 2309"/>
                <a:gd name="T31" fmla="*/ 1095 h 1396"/>
                <a:gd name="T32" fmla="*/ 1159 w 2309"/>
                <a:gd name="T33" fmla="*/ 766 h 1396"/>
                <a:gd name="T34" fmla="*/ 1170 w 2309"/>
                <a:gd name="T35" fmla="*/ 12 h 1396"/>
                <a:gd name="T36" fmla="*/ 1127 w 2309"/>
                <a:gd name="T37" fmla="*/ 31 h 1396"/>
                <a:gd name="T38" fmla="*/ 932 w 2309"/>
                <a:gd name="T39" fmla="*/ 453 h 1396"/>
                <a:gd name="T40" fmla="*/ 1598 w 2309"/>
                <a:gd name="T41" fmla="*/ 392 h 1396"/>
                <a:gd name="T42" fmla="*/ 1592 w 2309"/>
                <a:gd name="T43" fmla="*/ 1061 h 1396"/>
                <a:gd name="T44" fmla="*/ 1892 w 2309"/>
                <a:gd name="T45" fmla="*/ 458 h 1396"/>
                <a:gd name="T46" fmla="*/ 1850 w 2309"/>
                <a:gd name="T47" fmla="*/ 192 h 1396"/>
                <a:gd name="T48" fmla="*/ 1837 w 2309"/>
                <a:gd name="T49" fmla="*/ 195 h 1396"/>
                <a:gd name="T50" fmla="*/ 1762 w 2309"/>
                <a:gd name="T51" fmla="*/ 228 h 1396"/>
                <a:gd name="T52" fmla="*/ 1586 w 2309"/>
                <a:gd name="T53" fmla="*/ 267 h 1396"/>
                <a:gd name="T54" fmla="*/ 1511 w 2309"/>
                <a:gd name="T55" fmla="*/ 52 h 1396"/>
                <a:gd name="T56" fmla="*/ 1506 w 2309"/>
                <a:gd name="T57" fmla="*/ 53 h 1396"/>
                <a:gd name="T58" fmla="*/ 1494 w 2309"/>
                <a:gd name="T59" fmla="*/ 58 h 1396"/>
                <a:gd name="T60" fmla="*/ 1408 w 2309"/>
                <a:gd name="T61" fmla="*/ 389 h 1396"/>
                <a:gd name="T62" fmla="*/ 884 w 2309"/>
                <a:gd name="T63" fmla="*/ 104 h 1396"/>
                <a:gd name="T64" fmla="*/ 815 w 2309"/>
                <a:gd name="T65" fmla="*/ 57 h 1396"/>
                <a:gd name="T66" fmla="*/ 803 w 2309"/>
                <a:gd name="T67" fmla="*/ 53 h 1396"/>
                <a:gd name="T68" fmla="*/ 772 w 2309"/>
                <a:gd name="T69" fmla="*/ 75 h 1396"/>
                <a:gd name="T70" fmla="*/ 988 w 2309"/>
                <a:gd name="T71" fmla="*/ 185 h 1396"/>
                <a:gd name="T72" fmla="*/ 219 w 2309"/>
                <a:gd name="T73" fmla="*/ 498 h 1396"/>
                <a:gd name="T74" fmla="*/ 107 w 2309"/>
                <a:gd name="T75" fmla="*/ 520 h 1396"/>
                <a:gd name="T76" fmla="*/ 388 w 2309"/>
                <a:gd name="T77" fmla="*/ 725 h 1396"/>
                <a:gd name="T78" fmla="*/ 2167 w 2309"/>
                <a:gd name="T79" fmla="*/ 499 h 1396"/>
                <a:gd name="T80" fmla="*/ 1941 w 2309"/>
                <a:gd name="T81" fmla="*/ 506 h 1396"/>
                <a:gd name="T82" fmla="*/ 2210 w 2309"/>
                <a:gd name="T83" fmla="*/ 546 h 1396"/>
                <a:gd name="T84" fmla="*/ 2274 w 2309"/>
                <a:gd name="T85" fmla="*/ 966 h 1396"/>
                <a:gd name="T86" fmla="*/ 2227 w 2309"/>
                <a:gd name="T87" fmla="*/ 935 h 1396"/>
                <a:gd name="T88" fmla="*/ 1811 w 2309"/>
                <a:gd name="T89" fmla="*/ 1061 h 1396"/>
                <a:gd name="T90" fmla="*/ 2301 w 2309"/>
                <a:gd name="T91" fmla="*/ 1040 h 1396"/>
                <a:gd name="T92" fmla="*/ 499 w 2309"/>
                <a:gd name="T93" fmla="*/ 1061 h 1396"/>
                <a:gd name="T94" fmla="*/ 18 w 2309"/>
                <a:gd name="T95" fmla="*/ 978 h 1396"/>
                <a:gd name="T96" fmla="*/ 9 w 2309"/>
                <a:gd name="T97" fmla="*/ 1041 h 1396"/>
                <a:gd name="T98" fmla="*/ 39 w 2309"/>
                <a:gd name="T99" fmla="*/ 1070 h 1396"/>
                <a:gd name="T100" fmla="*/ 499 w 2309"/>
                <a:gd name="T101" fmla="*/ 1061 h 1396"/>
                <a:gd name="T102" fmla="*/ 1699 w 2309"/>
                <a:gd name="T103" fmla="*/ 1305 h 1396"/>
                <a:gd name="T104" fmla="*/ 1519 w 2309"/>
                <a:gd name="T105" fmla="*/ 1309 h 1396"/>
                <a:gd name="T106" fmla="*/ 1212 w 2309"/>
                <a:gd name="T107" fmla="*/ 1337 h 1396"/>
                <a:gd name="T108" fmla="*/ 1305 w 2309"/>
                <a:gd name="T109" fmla="*/ 1337 h 1396"/>
                <a:gd name="T110" fmla="*/ 1881 w 2309"/>
                <a:gd name="T111" fmla="*/ 1351 h 1396"/>
                <a:gd name="T112" fmla="*/ 1091 w 2309"/>
                <a:gd name="T113" fmla="*/ 1330 h 1396"/>
                <a:gd name="T114" fmla="*/ 791 w 2309"/>
                <a:gd name="T115" fmla="*/ 1309 h 1396"/>
                <a:gd name="T116" fmla="*/ 611 w 2309"/>
                <a:gd name="T117" fmla="*/ 1305 h 1396"/>
                <a:gd name="T118" fmla="*/ 416 w 2309"/>
                <a:gd name="T119" fmla="*/ 1319 h 1396"/>
                <a:gd name="T120" fmla="*/ 787 w 2309"/>
                <a:gd name="T121" fmla="*/ 1368 h 1396"/>
                <a:gd name="T122" fmla="*/ 1088 w 2309"/>
                <a:gd name="T123" fmla="*/ 1341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9" h="1396">
                  <a:moveTo>
                    <a:pt x="855" y="1255"/>
                  </a:moveTo>
                  <a:cubicBezTo>
                    <a:pt x="807" y="1218"/>
                    <a:pt x="749" y="1157"/>
                    <a:pt x="719" y="1061"/>
                  </a:cubicBezTo>
                  <a:cubicBezTo>
                    <a:pt x="690" y="971"/>
                    <a:pt x="675" y="863"/>
                    <a:pt x="675" y="743"/>
                  </a:cubicBezTo>
                  <a:cubicBezTo>
                    <a:pt x="675" y="576"/>
                    <a:pt x="703" y="434"/>
                    <a:pt x="712" y="394"/>
                  </a:cubicBezTo>
                  <a:cubicBezTo>
                    <a:pt x="712" y="393"/>
                    <a:pt x="712" y="392"/>
                    <a:pt x="712" y="392"/>
                  </a:cubicBezTo>
                  <a:cubicBezTo>
                    <a:pt x="717" y="369"/>
                    <a:pt x="731" y="350"/>
                    <a:pt x="748" y="341"/>
                  </a:cubicBezTo>
                  <a:cubicBezTo>
                    <a:pt x="622" y="260"/>
                    <a:pt x="513" y="212"/>
                    <a:pt x="492" y="203"/>
                  </a:cubicBezTo>
                  <a:cubicBezTo>
                    <a:pt x="479" y="197"/>
                    <a:pt x="473" y="195"/>
                    <a:pt x="472" y="195"/>
                  </a:cubicBezTo>
                  <a:cubicBezTo>
                    <a:pt x="472" y="195"/>
                    <a:pt x="472" y="195"/>
                    <a:pt x="472" y="195"/>
                  </a:cubicBezTo>
                  <a:cubicBezTo>
                    <a:pt x="472" y="195"/>
                    <a:pt x="472" y="195"/>
                    <a:pt x="472" y="195"/>
                  </a:cubicBezTo>
                  <a:cubicBezTo>
                    <a:pt x="467" y="193"/>
                    <a:pt x="463" y="192"/>
                    <a:pt x="458" y="192"/>
                  </a:cubicBezTo>
                  <a:cubicBezTo>
                    <a:pt x="444" y="192"/>
                    <a:pt x="436" y="201"/>
                    <a:pt x="432" y="217"/>
                  </a:cubicBezTo>
                  <a:cubicBezTo>
                    <a:pt x="432" y="217"/>
                    <a:pt x="429" y="242"/>
                    <a:pt x="425" y="285"/>
                  </a:cubicBezTo>
                  <a:cubicBezTo>
                    <a:pt x="421" y="323"/>
                    <a:pt x="417" y="385"/>
                    <a:pt x="417" y="458"/>
                  </a:cubicBezTo>
                  <a:cubicBezTo>
                    <a:pt x="417" y="623"/>
                    <a:pt x="439" y="857"/>
                    <a:pt x="541" y="1037"/>
                  </a:cubicBezTo>
                  <a:cubicBezTo>
                    <a:pt x="620" y="1174"/>
                    <a:pt x="731" y="1251"/>
                    <a:pt x="855" y="1255"/>
                  </a:cubicBezTo>
                  <a:close/>
                  <a:moveTo>
                    <a:pt x="1263" y="1279"/>
                  </a:moveTo>
                  <a:cubicBezTo>
                    <a:pt x="1264" y="1279"/>
                    <a:pt x="1264" y="1279"/>
                    <a:pt x="1264" y="1279"/>
                  </a:cubicBezTo>
                  <a:cubicBezTo>
                    <a:pt x="1350" y="1279"/>
                    <a:pt x="1495" y="1207"/>
                    <a:pt x="1545" y="1046"/>
                  </a:cubicBezTo>
                  <a:cubicBezTo>
                    <a:pt x="1571" y="960"/>
                    <a:pt x="1585" y="858"/>
                    <a:pt x="1585" y="743"/>
                  </a:cubicBezTo>
                  <a:cubicBezTo>
                    <a:pt x="1585" y="600"/>
                    <a:pt x="1564" y="476"/>
                    <a:pt x="1555" y="429"/>
                  </a:cubicBezTo>
                  <a:cubicBezTo>
                    <a:pt x="1552" y="412"/>
                    <a:pt x="1550" y="402"/>
                    <a:pt x="1550" y="402"/>
                  </a:cubicBezTo>
                  <a:cubicBezTo>
                    <a:pt x="1548" y="394"/>
                    <a:pt x="1544" y="384"/>
                    <a:pt x="1536" y="384"/>
                  </a:cubicBezTo>
                  <a:cubicBezTo>
                    <a:pt x="1533" y="384"/>
                    <a:pt x="1530" y="386"/>
                    <a:pt x="1526" y="389"/>
                  </a:cubicBezTo>
                  <a:cubicBezTo>
                    <a:pt x="1526" y="389"/>
                    <a:pt x="1522" y="392"/>
                    <a:pt x="1515" y="398"/>
                  </a:cubicBezTo>
                  <a:cubicBezTo>
                    <a:pt x="1508" y="404"/>
                    <a:pt x="1497" y="412"/>
                    <a:pt x="1483" y="425"/>
                  </a:cubicBezTo>
                  <a:cubicBezTo>
                    <a:pt x="1464" y="442"/>
                    <a:pt x="1425" y="478"/>
                    <a:pt x="1380" y="527"/>
                  </a:cubicBezTo>
                  <a:cubicBezTo>
                    <a:pt x="1309" y="607"/>
                    <a:pt x="1214" y="732"/>
                    <a:pt x="1169" y="877"/>
                  </a:cubicBezTo>
                  <a:cubicBezTo>
                    <a:pt x="1144" y="962"/>
                    <a:pt x="1131" y="1035"/>
                    <a:pt x="1131" y="1095"/>
                  </a:cubicBezTo>
                  <a:cubicBezTo>
                    <a:pt x="1131" y="1139"/>
                    <a:pt x="1138" y="1177"/>
                    <a:pt x="1152" y="1207"/>
                  </a:cubicBezTo>
                  <a:cubicBezTo>
                    <a:pt x="1166" y="1237"/>
                    <a:pt x="1187" y="1257"/>
                    <a:pt x="1216" y="1271"/>
                  </a:cubicBezTo>
                  <a:cubicBezTo>
                    <a:pt x="1229" y="1276"/>
                    <a:pt x="1244" y="1279"/>
                    <a:pt x="1263" y="1279"/>
                  </a:cubicBezTo>
                  <a:close/>
                  <a:moveTo>
                    <a:pt x="1131" y="838"/>
                  </a:moveTo>
                  <a:cubicBezTo>
                    <a:pt x="1131" y="835"/>
                    <a:pt x="1133" y="832"/>
                    <a:pt x="1134" y="829"/>
                  </a:cubicBezTo>
                  <a:cubicBezTo>
                    <a:pt x="1039" y="594"/>
                    <a:pt x="822" y="418"/>
                    <a:pt x="798" y="398"/>
                  </a:cubicBezTo>
                  <a:cubicBezTo>
                    <a:pt x="790" y="392"/>
                    <a:pt x="786" y="389"/>
                    <a:pt x="786" y="389"/>
                  </a:cubicBezTo>
                  <a:cubicBezTo>
                    <a:pt x="782" y="386"/>
                    <a:pt x="778" y="384"/>
                    <a:pt x="775" y="384"/>
                  </a:cubicBezTo>
                  <a:cubicBezTo>
                    <a:pt x="767" y="384"/>
                    <a:pt x="763" y="394"/>
                    <a:pt x="760" y="403"/>
                  </a:cubicBezTo>
                  <a:cubicBezTo>
                    <a:pt x="760" y="404"/>
                    <a:pt x="758" y="414"/>
                    <a:pt x="755" y="429"/>
                  </a:cubicBezTo>
                  <a:cubicBezTo>
                    <a:pt x="752" y="441"/>
                    <a:pt x="748" y="467"/>
                    <a:pt x="743" y="503"/>
                  </a:cubicBezTo>
                  <a:cubicBezTo>
                    <a:pt x="734" y="559"/>
                    <a:pt x="725" y="647"/>
                    <a:pt x="725" y="743"/>
                  </a:cubicBezTo>
                  <a:cubicBezTo>
                    <a:pt x="725" y="860"/>
                    <a:pt x="738" y="962"/>
                    <a:pt x="766" y="1046"/>
                  </a:cubicBezTo>
                  <a:cubicBezTo>
                    <a:pt x="816" y="1207"/>
                    <a:pt x="964" y="1279"/>
                    <a:pt x="1053" y="1279"/>
                  </a:cubicBezTo>
                  <a:cubicBezTo>
                    <a:pt x="1054" y="1279"/>
                    <a:pt x="1054" y="1279"/>
                    <a:pt x="1054" y="1279"/>
                  </a:cubicBezTo>
                  <a:cubicBezTo>
                    <a:pt x="1073" y="1279"/>
                    <a:pt x="1089" y="1276"/>
                    <a:pt x="1103" y="1270"/>
                  </a:cubicBezTo>
                  <a:cubicBezTo>
                    <a:pt x="1110" y="1267"/>
                    <a:pt x="1117" y="1264"/>
                    <a:pt x="1125" y="1258"/>
                  </a:cubicBezTo>
                  <a:cubicBezTo>
                    <a:pt x="1119" y="1250"/>
                    <a:pt x="1113" y="1240"/>
                    <a:pt x="1108" y="1228"/>
                  </a:cubicBezTo>
                  <a:cubicBezTo>
                    <a:pt x="1090" y="1193"/>
                    <a:pt x="1082" y="1149"/>
                    <a:pt x="1081" y="1095"/>
                  </a:cubicBezTo>
                  <a:cubicBezTo>
                    <a:pt x="1082" y="1028"/>
                    <a:pt x="1095" y="950"/>
                    <a:pt x="1123" y="862"/>
                  </a:cubicBezTo>
                  <a:cubicBezTo>
                    <a:pt x="1125" y="855"/>
                    <a:pt x="1128" y="846"/>
                    <a:pt x="1131" y="838"/>
                  </a:cubicBezTo>
                  <a:close/>
                  <a:moveTo>
                    <a:pt x="1159" y="766"/>
                  </a:moveTo>
                  <a:cubicBezTo>
                    <a:pt x="1208" y="661"/>
                    <a:pt x="1281" y="558"/>
                    <a:pt x="1378" y="457"/>
                  </a:cubicBezTo>
                  <a:cubicBezTo>
                    <a:pt x="1312" y="256"/>
                    <a:pt x="1219" y="92"/>
                    <a:pt x="1182" y="31"/>
                  </a:cubicBezTo>
                  <a:cubicBezTo>
                    <a:pt x="1174" y="19"/>
                    <a:pt x="1170" y="12"/>
                    <a:pt x="1170" y="12"/>
                  </a:cubicBezTo>
                  <a:cubicBezTo>
                    <a:pt x="1163" y="1"/>
                    <a:pt x="1157" y="0"/>
                    <a:pt x="1155" y="0"/>
                  </a:cubicBezTo>
                  <a:cubicBezTo>
                    <a:pt x="1150" y="0"/>
                    <a:pt x="1144" y="4"/>
                    <a:pt x="1139" y="13"/>
                  </a:cubicBezTo>
                  <a:cubicBezTo>
                    <a:pt x="1139" y="13"/>
                    <a:pt x="1134" y="19"/>
                    <a:pt x="1127" y="31"/>
                  </a:cubicBezTo>
                  <a:cubicBezTo>
                    <a:pt x="1116" y="49"/>
                    <a:pt x="1106" y="67"/>
                    <a:pt x="1095" y="85"/>
                  </a:cubicBezTo>
                  <a:cubicBezTo>
                    <a:pt x="1072" y="127"/>
                    <a:pt x="1036" y="193"/>
                    <a:pt x="1000" y="277"/>
                  </a:cubicBezTo>
                  <a:cubicBezTo>
                    <a:pt x="975" y="334"/>
                    <a:pt x="952" y="393"/>
                    <a:pt x="932" y="453"/>
                  </a:cubicBezTo>
                  <a:cubicBezTo>
                    <a:pt x="1002" y="523"/>
                    <a:pt x="1097" y="633"/>
                    <a:pt x="1159" y="766"/>
                  </a:cubicBezTo>
                  <a:close/>
                  <a:moveTo>
                    <a:pt x="1562" y="341"/>
                  </a:moveTo>
                  <a:cubicBezTo>
                    <a:pt x="1580" y="350"/>
                    <a:pt x="1593" y="368"/>
                    <a:pt x="1598" y="392"/>
                  </a:cubicBezTo>
                  <a:cubicBezTo>
                    <a:pt x="1598" y="392"/>
                    <a:pt x="1599" y="393"/>
                    <a:pt x="1599" y="394"/>
                  </a:cubicBezTo>
                  <a:cubicBezTo>
                    <a:pt x="1607" y="434"/>
                    <a:pt x="1635" y="577"/>
                    <a:pt x="1635" y="743"/>
                  </a:cubicBezTo>
                  <a:cubicBezTo>
                    <a:pt x="1635" y="863"/>
                    <a:pt x="1620" y="970"/>
                    <a:pt x="1592" y="1061"/>
                  </a:cubicBezTo>
                  <a:cubicBezTo>
                    <a:pt x="1562" y="1157"/>
                    <a:pt x="1506" y="1218"/>
                    <a:pt x="1458" y="1255"/>
                  </a:cubicBezTo>
                  <a:cubicBezTo>
                    <a:pt x="1581" y="1249"/>
                    <a:pt x="1690" y="1172"/>
                    <a:pt x="1768" y="1037"/>
                  </a:cubicBezTo>
                  <a:cubicBezTo>
                    <a:pt x="1871" y="857"/>
                    <a:pt x="1892" y="623"/>
                    <a:pt x="1892" y="458"/>
                  </a:cubicBezTo>
                  <a:cubicBezTo>
                    <a:pt x="1892" y="400"/>
                    <a:pt x="1890" y="341"/>
                    <a:pt x="1884" y="284"/>
                  </a:cubicBezTo>
                  <a:cubicBezTo>
                    <a:pt x="1880" y="242"/>
                    <a:pt x="1877" y="217"/>
                    <a:pt x="1877" y="217"/>
                  </a:cubicBezTo>
                  <a:cubicBezTo>
                    <a:pt x="1874" y="201"/>
                    <a:pt x="1865" y="192"/>
                    <a:pt x="1850" y="192"/>
                  </a:cubicBezTo>
                  <a:cubicBezTo>
                    <a:pt x="1848" y="192"/>
                    <a:pt x="1843" y="192"/>
                    <a:pt x="1837" y="195"/>
                  </a:cubicBezTo>
                  <a:cubicBezTo>
                    <a:pt x="1837" y="195"/>
                    <a:pt x="1837" y="195"/>
                    <a:pt x="1837" y="195"/>
                  </a:cubicBezTo>
                  <a:cubicBezTo>
                    <a:pt x="1837" y="195"/>
                    <a:pt x="1837" y="195"/>
                    <a:pt x="1837" y="195"/>
                  </a:cubicBezTo>
                  <a:cubicBezTo>
                    <a:pt x="1837" y="195"/>
                    <a:pt x="1830" y="197"/>
                    <a:pt x="1818" y="203"/>
                  </a:cubicBezTo>
                  <a:cubicBezTo>
                    <a:pt x="1806" y="208"/>
                    <a:pt x="1790" y="215"/>
                    <a:pt x="1769" y="225"/>
                  </a:cubicBezTo>
                  <a:cubicBezTo>
                    <a:pt x="1762" y="228"/>
                    <a:pt x="1762" y="228"/>
                    <a:pt x="1762" y="228"/>
                  </a:cubicBezTo>
                  <a:cubicBezTo>
                    <a:pt x="1700" y="258"/>
                    <a:pt x="1639" y="292"/>
                    <a:pt x="1581" y="328"/>
                  </a:cubicBezTo>
                  <a:cubicBezTo>
                    <a:pt x="1575" y="332"/>
                    <a:pt x="1568" y="336"/>
                    <a:pt x="1562" y="341"/>
                  </a:cubicBezTo>
                  <a:close/>
                  <a:moveTo>
                    <a:pt x="1586" y="267"/>
                  </a:moveTo>
                  <a:cubicBezTo>
                    <a:pt x="1567" y="172"/>
                    <a:pt x="1546" y="101"/>
                    <a:pt x="1537" y="75"/>
                  </a:cubicBezTo>
                  <a:cubicBezTo>
                    <a:pt x="1537" y="74"/>
                    <a:pt x="1537" y="73"/>
                    <a:pt x="1536" y="73"/>
                  </a:cubicBezTo>
                  <a:cubicBezTo>
                    <a:pt x="1531" y="59"/>
                    <a:pt x="1523" y="52"/>
                    <a:pt x="1511" y="52"/>
                  </a:cubicBezTo>
                  <a:cubicBezTo>
                    <a:pt x="1510" y="52"/>
                    <a:pt x="1508" y="52"/>
                    <a:pt x="1506" y="53"/>
                  </a:cubicBezTo>
                  <a:cubicBezTo>
                    <a:pt x="1506" y="53"/>
                    <a:pt x="1506" y="53"/>
                    <a:pt x="1506" y="53"/>
                  </a:cubicBezTo>
                  <a:cubicBezTo>
                    <a:pt x="1506" y="53"/>
                    <a:pt x="1506" y="53"/>
                    <a:pt x="1506" y="53"/>
                  </a:cubicBezTo>
                  <a:cubicBezTo>
                    <a:pt x="1502" y="53"/>
                    <a:pt x="1498" y="55"/>
                    <a:pt x="1494" y="57"/>
                  </a:cubicBezTo>
                  <a:cubicBezTo>
                    <a:pt x="1494" y="57"/>
                    <a:pt x="1494" y="57"/>
                    <a:pt x="1494" y="57"/>
                  </a:cubicBezTo>
                  <a:cubicBezTo>
                    <a:pt x="1494" y="58"/>
                    <a:pt x="1494" y="58"/>
                    <a:pt x="1494" y="58"/>
                  </a:cubicBezTo>
                  <a:cubicBezTo>
                    <a:pt x="1494" y="58"/>
                    <a:pt x="1467" y="74"/>
                    <a:pt x="1425" y="104"/>
                  </a:cubicBezTo>
                  <a:cubicBezTo>
                    <a:pt x="1402" y="121"/>
                    <a:pt x="1366" y="148"/>
                    <a:pt x="1321" y="185"/>
                  </a:cubicBezTo>
                  <a:cubicBezTo>
                    <a:pt x="1354" y="252"/>
                    <a:pt x="1383" y="321"/>
                    <a:pt x="1408" y="389"/>
                  </a:cubicBezTo>
                  <a:cubicBezTo>
                    <a:pt x="1461" y="347"/>
                    <a:pt x="1519" y="307"/>
                    <a:pt x="1586" y="267"/>
                  </a:cubicBezTo>
                  <a:close/>
                  <a:moveTo>
                    <a:pt x="988" y="185"/>
                  </a:moveTo>
                  <a:cubicBezTo>
                    <a:pt x="953" y="156"/>
                    <a:pt x="918" y="128"/>
                    <a:pt x="884" y="104"/>
                  </a:cubicBezTo>
                  <a:cubicBezTo>
                    <a:pt x="843" y="74"/>
                    <a:pt x="816" y="58"/>
                    <a:pt x="815" y="58"/>
                  </a:cubicBezTo>
                  <a:cubicBezTo>
                    <a:pt x="815" y="57"/>
                    <a:pt x="815" y="57"/>
                    <a:pt x="815" y="57"/>
                  </a:cubicBezTo>
                  <a:cubicBezTo>
                    <a:pt x="815" y="57"/>
                    <a:pt x="815" y="57"/>
                    <a:pt x="815" y="57"/>
                  </a:cubicBezTo>
                  <a:cubicBezTo>
                    <a:pt x="811" y="55"/>
                    <a:pt x="807" y="53"/>
                    <a:pt x="804" y="53"/>
                  </a:cubicBezTo>
                  <a:cubicBezTo>
                    <a:pt x="803" y="53"/>
                    <a:pt x="803" y="53"/>
                    <a:pt x="803" y="53"/>
                  </a:cubicBezTo>
                  <a:cubicBezTo>
                    <a:pt x="803" y="53"/>
                    <a:pt x="803" y="53"/>
                    <a:pt x="803" y="53"/>
                  </a:cubicBezTo>
                  <a:cubicBezTo>
                    <a:pt x="801" y="52"/>
                    <a:pt x="800" y="52"/>
                    <a:pt x="798" y="52"/>
                  </a:cubicBezTo>
                  <a:cubicBezTo>
                    <a:pt x="787" y="52"/>
                    <a:pt x="778" y="59"/>
                    <a:pt x="773" y="73"/>
                  </a:cubicBezTo>
                  <a:cubicBezTo>
                    <a:pt x="773" y="73"/>
                    <a:pt x="773" y="74"/>
                    <a:pt x="772" y="75"/>
                  </a:cubicBezTo>
                  <a:cubicBezTo>
                    <a:pt x="764" y="101"/>
                    <a:pt x="742" y="172"/>
                    <a:pt x="724" y="267"/>
                  </a:cubicBezTo>
                  <a:cubicBezTo>
                    <a:pt x="790" y="307"/>
                    <a:pt x="848" y="347"/>
                    <a:pt x="902" y="389"/>
                  </a:cubicBezTo>
                  <a:cubicBezTo>
                    <a:pt x="925" y="323"/>
                    <a:pt x="954" y="254"/>
                    <a:pt x="988" y="185"/>
                  </a:cubicBezTo>
                  <a:close/>
                  <a:moveTo>
                    <a:pt x="388" y="725"/>
                  </a:moveTo>
                  <a:cubicBezTo>
                    <a:pt x="377" y="657"/>
                    <a:pt x="370" y="584"/>
                    <a:pt x="368" y="506"/>
                  </a:cubicBezTo>
                  <a:cubicBezTo>
                    <a:pt x="303" y="500"/>
                    <a:pt x="251" y="498"/>
                    <a:pt x="219" y="498"/>
                  </a:cubicBezTo>
                  <a:cubicBezTo>
                    <a:pt x="212" y="498"/>
                    <a:pt x="206" y="498"/>
                    <a:pt x="200" y="498"/>
                  </a:cubicBezTo>
                  <a:cubicBezTo>
                    <a:pt x="164" y="498"/>
                    <a:pt x="143" y="499"/>
                    <a:pt x="143" y="499"/>
                  </a:cubicBezTo>
                  <a:cubicBezTo>
                    <a:pt x="129" y="500"/>
                    <a:pt x="116" y="507"/>
                    <a:pt x="107" y="520"/>
                  </a:cubicBezTo>
                  <a:cubicBezTo>
                    <a:pt x="102" y="528"/>
                    <a:pt x="99" y="537"/>
                    <a:pt x="100" y="546"/>
                  </a:cubicBezTo>
                  <a:cubicBezTo>
                    <a:pt x="102" y="571"/>
                    <a:pt x="119" y="661"/>
                    <a:pt x="226" y="796"/>
                  </a:cubicBezTo>
                  <a:cubicBezTo>
                    <a:pt x="280" y="769"/>
                    <a:pt x="335" y="745"/>
                    <a:pt x="388" y="725"/>
                  </a:cubicBezTo>
                  <a:close/>
                  <a:moveTo>
                    <a:pt x="2210" y="546"/>
                  </a:moveTo>
                  <a:cubicBezTo>
                    <a:pt x="2211" y="538"/>
                    <a:pt x="2206" y="525"/>
                    <a:pt x="2203" y="520"/>
                  </a:cubicBezTo>
                  <a:cubicBezTo>
                    <a:pt x="2194" y="507"/>
                    <a:pt x="2181" y="500"/>
                    <a:pt x="2167" y="499"/>
                  </a:cubicBezTo>
                  <a:cubicBezTo>
                    <a:pt x="2166" y="499"/>
                    <a:pt x="2145" y="498"/>
                    <a:pt x="2110" y="498"/>
                  </a:cubicBezTo>
                  <a:cubicBezTo>
                    <a:pt x="2104" y="498"/>
                    <a:pt x="2097" y="498"/>
                    <a:pt x="2090" y="498"/>
                  </a:cubicBezTo>
                  <a:cubicBezTo>
                    <a:pt x="2058" y="498"/>
                    <a:pt x="2006" y="500"/>
                    <a:pt x="1941" y="506"/>
                  </a:cubicBezTo>
                  <a:cubicBezTo>
                    <a:pt x="1939" y="581"/>
                    <a:pt x="1933" y="654"/>
                    <a:pt x="1922" y="725"/>
                  </a:cubicBezTo>
                  <a:cubicBezTo>
                    <a:pt x="1974" y="745"/>
                    <a:pt x="2029" y="769"/>
                    <a:pt x="2084" y="796"/>
                  </a:cubicBezTo>
                  <a:cubicBezTo>
                    <a:pt x="2191" y="660"/>
                    <a:pt x="2207" y="571"/>
                    <a:pt x="2210" y="546"/>
                  </a:cubicBezTo>
                  <a:close/>
                  <a:moveTo>
                    <a:pt x="2291" y="978"/>
                  </a:moveTo>
                  <a:cubicBezTo>
                    <a:pt x="2291" y="978"/>
                    <a:pt x="2285" y="974"/>
                    <a:pt x="2274" y="966"/>
                  </a:cubicBezTo>
                  <a:cubicBezTo>
                    <a:pt x="2274" y="966"/>
                    <a:pt x="2274" y="966"/>
                    <a:pt x="2274" y="966"/>
                  </a:cubicBezTo>
                  <a:cubicBezTo>
                    <a:pt x="2274" y="966"/>
                    <a:pt x="2274" y="966"/>
                    <a:pt x="2274" y="966"/>
                  </a:cubicBezTo>
                  <a:cubicBezTo>
                    <a:pt x="2266" y="960"/>
                    <a:pt x="2254" y="952"/>
                    <a:pt x="2239" y="943"/>
                  </a:cubicBezTo>
                  <a:cubicBezTo>
                    <a:pt x="2236" y="940"/>
                    <a:pt x="2231" y="938"/>
                    <a:pt x="2227" y="935"/>
                  </a:cubicBezTo>
                  <a:cubicBezTo>
                    <a:pt x="2191" y="911"/>
                    <a:pt x="2132" y="876"/>
                    <a:pt x="2060" y="840"/>
                  </a:cubicBezTo>
                  <a:cubicBezTo>
                    <a:pt x="2011" y="815"/>
                    <a:pt x="1961" y="793"/>
                    <a:pt x="1913" y="775"/>
                  </a:cubicBezTo>
                  <a:cubicBezTo>
                    <a:pt x="1891" y="885"/>
                    <a:pt x="1857" y="981"/>
                    <a:pt x="1811" y="1061"/>
                  </a:cubicBezTo>
                  <a:cubicBezTo>
                    <a:pt x="1763" y="1145"/>
                    <a:pt x="1704" y="1209"/>
                    <a:pt x="1633" y="1251"/>
                  </a:cubicBezTo>
                  <a:cubicBezTo>
                    <a:pt x="2143" y="1223"/>
                    <a:pt x="2286" y="1059"/>
                    <a:pt x="2301" y="1040"/>
                  </a:cubicBezTo>
                  <a:cubicBezTo>
                    <a:pt x="2301" y="1040"/>
                    <a:pt x="2301" y="1040"/>
                    <a:pt x="2301" y="1040"/>
                  </a:cubicBezTo>
                  <a:cubicBezTo>
                    <a:pt x="2306" y="1032"/>
                    <a:pt x="2309" y="1024"/>
                    <a:pt x="2309" y="1015"/>
                  </a:cubicBezTo>
                  <a:cubicBezTo>
                    <a:pt x="2309" y="1000"/>
                    <a:pt x="2302" y="986"/>
                    <a:pt x="2291" y="978"/>
                  </a:cubicBezTo>
                  <a:close/>
                  <a:moveTo>
                    <a:pt x="499" y="1061"/>
                  </a:moveTo>
                  <a:cubicBezTo>
                    <a:pt x="453" y="981"/>
                    <a:pt x="419" y="885"/>
                    <a:pt x="397" y="775"/>
                  </a:cubicBezTo>
                  <a:cubicBezTo>
                    <a:pt x="225" y="840"/>
                    <a:pt x="87" y="930"/>
                    <a:pt x="35" y="966"/>
                  </a:cubicBezTo>
                  <a:cubicBezTo>
                    <a:pt x="24" y="974"/>
                    <a:pt x="19" y="978"/>
                    <a:pt x="18" y="978"/>
                  </a:cubicBezTo>
                  <a:cubicBezTo>
                    <a:pt x="7" y="986"/>
                    <a:pt x="0" y="1000"/>
                    <a:pt x="0" y="1015"/>
                  </a:cubicBezTo>
                  <a:cubicBezTo>
                    <a:pt x="0" y="1024"/>
                    <a:pt x="3" y="1032"/>
                    <a:pt x="8" y="1040"/>
                  </a:cubicBezTo>
                  <a:cubicBezTo>
                    <a:pt x="8" y="1040"/>
                    <a:pt x="9" y="1041"/>
                    <a:pt x="9" y="1041"/>
                  </a:cubicBezTo>
                  <a:cubicBezTo>
                    <a:pt x="10" y="1042"/>
                    <a:pt x="11" y="1044"/>
                    <a:pt x="12" y="1045"/>
                  </a:cubicBezTo>
                  <a:cubicBezTo>
                    <a:pt x="13" y="1046"/>
                    <a:pt x="13" y="1047"/>
                    <a:pt x="14" y="1048"/>
                  </a:cubicBezTo>
                  <a:cubicBezTo>
                    <a:pt x="18" y="1051"/>
                    <a:pt x="26" y="1060"/>
                    <a:pt x="39" y="1070"/>
                  </a:cubicBezTo>
                  <a:cubicBezTo>
                    <a:pt x="60" y="1089"/>
                    <a:pt x="99" y="1117"/>
                    <a:pt x="161" y="1144"/>
                  </a:cubicBezTo>
                  <a:cubicBezTo>
                    <a:pt x="289" y="1202"/>
                    <a:pt x="467" y="1239"/>
                    <a:pt x="676" y="1251"/>
                  </a:cubicBezTo>
                  <a:cubicBezTo>
                    <a:pt x="607" y="1209"/>
                    <a:pt x="546" y="1144"/>
                    <a:pt x="499" y="1061"/>
                  </a:cubicBezTo>
                  <a:close/>
                  <a:moveTo>
                    <a:pt x="1849" y="1288"/>
                  </a:moveTo>
                  <a:cubicBezTo>
                    <a:pt x="1823" y="1288"/>
                    <a:pt x="1784" y="1293"/>
                    <a:pt x="1726" y="1301"/>
                  </a:cubicBezTo>
                  <a:cubicBezTo>
                    <a:pt x="1717" y="1302"/>
                    <a:pt x="1708" y="1304"/>
                    <a:pt x="1699" y="1305"/>
                  </a:cubicBezTo>
                  <a:cubicBezTo>
                    <a:pt x="1673" y="1308"/>
                    <a:pt x="1642" y="1310"/>
                    <a:pt x="1601" y="1310"/>
                  </a:cubicBezTo>
                  <a:cubicBezTo>
                    <a:pt x="1575" y="1310"/>
                    <a:pt x="1549" y="1310"/>
                    <a:pt x="1521" y="1309"/>
                  </a:cubicBezTo>
                  <a:cubicBezTo>
                    <a:pt x="1519" y="1309"/>
                    <a:pt x="1519" y="1309"/>
                    <a:pt x="1519" y="1309"/>
                  </a:cubicBezTo>
                  <a:cubicBezTo>
                    <a:pt x="1492" y="1308"/>
                    <a:pt x="1462" y="1308"/>
                    <a:pt x="1432" y="1308"/>
                  </a:cubicBezTo>
                  <a:cubicBezTo>
                    <a:pt x="1370" y="1308"/>
                    <a:pt x="1289" y="1310"/>
                    <a:pt x="1218" y="1330"/>
                  </a:cubicBezTo>
                  <a:cubicBezTo>
                    <a:pt x="1215" y="1331"/>
                    <a:pt x="1212" y="1335"/>
                    <a:pt x="1212" y="1337"/>
                  </a:cubicBezTo>
                  <a:cubicBezTo>
                    <a:pt x="1213" y="1340"/>
                    <a:pt x="1217" y="1341"/>
                    <a:pt x="1221" y="1341"/>
                  </a:cubicBezTo>
                  <a:cubicBezTo>
                    <a:pt x="1222" y="1341"/>
                    <a:pt x="1223" y="1340"/>
                    <a:pt x="1224" y="1340"/>
                  </a:cubicBezTo>
                  <a:cubicBezTo>
                    <a:pt x="1253" y="1338"/>
                    <a:pt x="1280" y="1337"/>
                    <a:pt x="1305" y="1337"/>
                  </a:cubicBezTo>
                  <a:cubicBezTo>
                    <a:pt x="1398" y="1337"/>
                    <a:pt x="1462" y="1353"/>
                    <a:pt x="1523" y="1368"/>
                  </a:cubicBezTo>
                  <a:cubicBezTo>
                    <a:pt x="1580" y="1383"/>
                    <a:pt x="1635" y="1396"/>
                    <a:pt x="1711" y="1396"/>
                  </a:cubicBezTo>
                  <a:cubicBezTo>
                    <a:pt x="1791" y="1396"/>
                    <a:pt x="1855" y="1379"/>
                    <a:pt x="1881" y="1351"/>
                  </a:cubicBezTo>
                  <a:cubicBezTo>
                    <a:pt x="1890" y="1341"/>
                    <a:pt x="1894" y="1330"/>
                    <a:pt x="1893" y="1319"/>
                  </a:cubicBezTo>
                  <a:cubicBezTo>
                    <a:pt x="1891" y="1297"/>
                    <a:pt x="1884" y="1288"/>
                    <a:pt x="1849" y="1288"/>
                  </a:cubicBezTo>
                  <a:close/>
                  <a:moveTo>
                    <a:pt x="1091" y="1330"/>
                  </a:moveTo>
                  <a:cubicBezTo>
                    <a:pt x="1020" y="1310"/>
                    <a:pt x="939" y="1308"/>
                    <a:pt x="877" y="1308"/>
                  </a:cubicBezTo>
                  <a:cubicBezTo>
                    <a:pt x="877" y="1308"/>
                    <a:pt x="877" y="1308"/>
                    <a:pt x="877" y="1308"/>
                  </a:cubicBezTo>
                  <a:cubicBezTo>
                    <a:pt x="847" y="1308"/>
                    <a:pt x="817" y="1308"/>
                    <a:pt x="791" y="1309"/>
                  </a:cubicBezTo>
                  <a:cubicBezTo>
                    <a:pt x="788" y="1309"/>
                    <a:pt x="788" y="1309"/>
                    <a:pt x="788" y="1309"/>
                  </a:cubicBezTo>
                  <a:cubicBezTo>
                    <a:pt x="760" y="1310"/>
                    <a:pt x="734" y="1310"/>
                    <a:pt x="709" y="1310"/>
                  </a:cubicBezTo>
                  <a:cubicBezTo>
                    <a:pt x="667" y="1310"/>
                    <a:pt x="636" y="1308"/>
                    <a:pt x="611" y="1305"/>
                  </a:cubicBezTo>
                  <a:cubicBezTo>
                    <a:pt x="601" y="1304"/>
                    <a:pt x="592" y="1302"/>
                    <a:pt x="583" y="1301"/>
                  </a:cubicBezTo>
                  <a:cubicBezTo>
                    <a:pt x="525" y="1293"/>
                    <a:pt x="486" y="1288"/>
                    <a:pt x="460" y="1288"/>
                  </a:cubicBezTo>
                  <a:cubicBezTo>
                    <a:pt x="425" y="1288"/>
                    <a:pt x="418" y="1297"/>
                    <a:pt x="416" y="1319"/>
                  </a:cubicBezTo>
                  <a:cubicBezTo>
                    <a:pt x="415" y="1330"/>
                    <a:pt x="419" y="1341"/>
                    <a:pt x="428" y="1350"/>
                  </a:cubicBezTo>
                  <a:cubicBezTo>
                    <a:pt x="453" y="1379"/>
                    <a:pt x="519" y="1396"/>
                    <a:pt x="599" y="1396"/>
                  </a:cubicBezTo>
                  <a:cubicBezTo>
                    <a:pt x="675" y="1396"/>
                    <a:pt x="729" y="1383"/>
                    <a:pt x="787" y="1368"/>
                  </a:cubicBezTo>
                  <a:cubicBezTo>
                    <a:pt x="848" y="1353"/>
                    <a:pt x="911" y="1337"/>
                    <a:pt x="1004" y="1337"/>
                  </a:cubicBezTo>
                  <a:cubicBezTo>
                    <a:pt x="1030" y="1337"/>
                    <a:pt x="1057" y="1338"/>
                    <a:pt x="1085" y="1340"/>
                  </a:cubicBezTo>
                  <a:cubicBezTo>
                    <a:pt x="1086" y="1340"/>
                    <a:pt x="1087" y="1341"/>
                    <a:pt x="1088" y="1341"/>
                  </a:cubicBezTo>
                  <a:cubicBezTo>
                    <a:pt x="1092" y="1341"/>
                    <a:pt x="1097" y="1340"/>
                    <a:pt x="1097" y="1337"/>
                  </a:cubicBezTo>
                  <a:cubicBezTo>
                    <a:pt x="1097" y="1335"/>
                    <a:pt x="1095" y="1331"/>
                    <a:pt x="1091" y="13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dirty="0"/>
            </a:p>
          </p:txBody>
        </p:sp>
      </p:grpSp>
      <p:sp>
        <p:nvSpPr>
          <p:cNvPr id="2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16228" y="6188899"/>
            <a:ext cx="3343275" cy="365125"/>
          </a:xfrm>
          <a:prstGeom prst="rect">
            <a:avLst/>
          </a:prstGeom>
        </p:spPr>
        <p:txBody>
          <a:bodyPr vert="horz" lIns="0" tIns="0" rIns="0" bIns="0" rtlCol="0" anchor="b" anchorCtr="0"/>
          <a:lstStyle>
            <a:lvl1pPr algn="l">
              <a:defRPr sz="1200" b="0" i="0">
                <a:solidFill>
                  <a:schemeClr val="bg1"/>
                </a:solidFill>
                <a:latin typeface="Montserrat Light" pitchFamily="2" charset="77"/>
              </a:defRPr>
            </a:lvl1pPr>
          </a:lstStyle>
          <a:p>
            <a:r>
              <a:rPr lang="en-US" dirty="0"/>
              <a:t>‹#›</a:t>
            </a:r>
          </a:p>
        </p:txBody>
      </p:sp>
      <p:sp>
        <p:nvSpPr>
          <p:cNvPr id="15" name="Title 1">
            <a:extLst>
              <a:ext uri="{FF2B5EF4-FFF2-40B4-BE49-F238E27FC236}">
                <a16:creationId xmlns:a16="http://schemas.microsoft.com/office/drawing/2014/main" id="{230DD9A7-09FE-4E1B-A672-CED018A0372F}"/>
              </a:ext>
            </a:extLst>
          </p:cNvPr>
          <p:cNvSpPr>
            <a:spLocks noGrp="1"/>
          </p:cNvSpPr>
          <p:nvPr>
            <p:ph type="title" hasCustomPrompt="1"/>
          </p:nvPr>
        </p:nvSpPr>
        <p:spPr>
          <a:xfrm>
            <a:off x="316228" y="668773"/>
            <a:ext cx="4637507" cy="498470"/>
          </a:xfrm>
        </p:spPr>
        <p:txBody>
          <a:bodyPr>
            <a:noAutofit/>
          </a:bodyPr>
          <a:lstStyle>
            <a:lvl1pPr>
              <a:defRPr>
                <a:solidFill>
                  <a:schemeClr val="bg1"/>
                </a:solidFill>
              </a:defRPr>
            </a:lvl1pPr>
          </a:lstStyle>
          <a:p>
            <a:r>
              <a:rPr lang="en-US" dirty="0"/>
              <a:t>Agenda slide</a:t>
            </a:r>
            <a:endParaRPr lang="en-AU" dirty="0"/>
          </a:p>
        </p:txBody>
      </p:sp>
      <p:sp>
        <p:nvSpPr>
          <p:cNvPr id="27" name="Text Placeholder 2078">
            <a:extLst>
              <a:ext uri="{FF2B5EF4-FFF2-40B4-BE49-F238E27FC236}">
                <a16:creationId xmlns:a16="http://schemas.microsoft.com/office/drawing/2014/main" id="{6CEE090E-CCFD-D641-BC04-E336F151C887}"/>
              </a:ext>
            </a:extLst>
          </p:cNvPr>
          <p:cNvSpPr>
            <a:spLocks noGrp="1"/>
          </p:cNvSpPr>
          <p:nvPr>
            <p:ph type="body" sz="quarter" idx="15" hasCustomPrompt="1"/>
          </p:nvPr>
        </p:nvSpPr>
        <p:spPr>
          <a:xfrm>
            <a:off x="316228" y="1175566"/>
            <a:ext cx="4636034" cy="276999"/>
          </a:xfrm>
        </p:spPr>
        <p:txBody>
          <a:bodyPr wrap="square">
            <a:noAutofit/>
          </a:bodyPr>
          <a:lstStyle>
            <a:lvl1pPr>
              <a:defRPr sz="1800" b="0" i="0">
                <a:solidFill>
                  <a:schemeClr val="bg1"/>
                </a:solidFill>
                <a:latin typeface="Montserrat SemiBold" pitchFamily="2" charset="77"/>
              </a:defRPr>
            </a:lvl1pPr>
            <a:lvl2pPr marL="0" indent="0">
              <a:buNone/>
              <a:defRPr/>
            </a:lvl2pPr>
          </a:lstStyle>
          <a:p>
            <a:pPr lvl="0"/>
            <a:r>
              <a:rPr lang="en-US" dirty="0"/>
              <a:t>Subtitle goes here</a:t>
            </a:r>
          </a:p>
        </p:txBody>
      </p:sp>
      <p:sp>
        <p:nvSpPr>
          <p:cNvPr id="28" name="Content Placeholder 4"/>
          <p:cNvSpPr>
            <a:spLocks noGrp="1"/>
          </p:cNvSpPr>
          <p:nvPr>
            <p:ph sz="quarter" idx="18" hasCustomPrompt="1"/>
          </p:nvPr>
        </p:nvSpPr>
        <p:spPr>
          <a:xfrm>
            <a:off x="315913" y="1881188"/>
            <a:ext cx="11546670" cy="4030662"/>
          </a:xfrm>
        </p:spPr>
        <p:txBody>
          <a:bodyPr/>
          <a:lstStyle>
            <a:lvl1pPr marL="0" marR="0" indent="0" algn="l" defTabSz="914374" rtl="0" eaLnBrk="1" fontAlgn="auto" latinLnBrk="0" hangingPunct="1">
              <a:lnSpc>
                <a:spcPct val="120000"/>
              </a:lnSpc>
              <a:spcBef>
                <a:spcPts val="0"/>
              </a:spcBef>
              <a:spcAft>
                <a:spcPts val="800"/>
              </a:spcAft>
              <a:buClrTx/>
              <a:buSzTx/>
              <a:buFont typeface="Arial" charset="0"/>
              <a:buNone/>
              <a:tabLst/>
              <a:defRPr>
                <a:solidFill>
                  <a:schemeClr val="bg1"/>
                </a:solidFill>
              </a:defRPr>
            </a:lvl1pPr>
            <a:lvl2pPr marL="143996" marR="0"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a:solidFill>
                  <a:schemeClr val="bg1"/>
                </a:solidFill>
              </a:defRPr>
            </a:lvl2pPr>
            <a:lvl3pPr marL="287991" marR="0" indent="-143996" algn="l" defTabSz="914374" rtl="0" eaLnBrk="1" fontAlgn="auto" latinLnBrk="0" hangingPunct="1">
              <a:lnSpc>
                <a:spcPct val="120000"/>
              </a:lnSpc>
              <a:spcBef>
                <a:spcPts val="0"/>
              </a:spcBef>
              <a:spcAft>
                <a:spcPts val="800"/>
              </a:spcAft>
              <a:buClrTx/>
              <a:buSzTx/>
              <a:buFont typeface="Monaco" pitchFamily="2" charset="77"/>
              <a:buChar char="⎼"/>
              <a:tabLst/>
              <a:defRPr>
                <a:solidFill>
                  <a:schemeClr val="bg1"/>
                </a:solidFill>
              </a:defRPr>
            </a:lvl3pPr>
            <a:lvl4pPr marL="431988" marR="0" indent="-143996" algn="l" defTabSz="914374" rtl="0" eaLnBrk="1" fontAlgn="auto" latinLnBrk="0" hangingPunct="1">
              <a:lnSpc>
                <a:spcPct val="120000"/>
              </a:lnSpc>
              <a:spcBef>
                <a:spcPts val="0"/>
              </a:spcBef>
              <a:spcAft>
                <a:spcPts val="800"/>
              </a:spcAft>
              <a:buClrTx/>
              <a:buSzTx/>
              <a:buFont typeface="System Font Regular"/>
              <a:buChar char="»"/>
              <a:tabLst/>
              <a:defRPr>
                <a:solidFill>
                  <a:schemeClr val="bg1"/>
                </a:solidFill>
              </a:defRPr>
            </a:lvl4pPr>
            <a:lvl5pPr>
              <a:defRPr>
                <a:solidFill>
                  <a:schemeClr val="bg1"/>
                </a:solidFill>
              </a:defRPr>
            </a:lvl5pPr>
          </a:lstStyle>
          <a:p>
            <a:pPr lvl="0"/>
            <a:r>
              <a:rPr lang="en-US" dirty="0"/>
              <a:t>Montserrat Medium Point Size 14</a:t>
            </a:r>
          </a:p>
          <a:p>
            <a:pPr lvl="1"/>
            <a:r>
              <a:rPr lang="en-US" dirty="0"/>
              <a:t>Montserrat Medium Point Size 14</a:t>
            </a:r>
          </a:p>
          <a:p>
            <a:pPr lvl="2"/>
            <a:r>
              <a:rPr lang="en-US" dirty="0"/>
              <a:t>Montserrat Medium Point Size 12</a:t>
            </a:r>
          </a:p>
          <a:p>
            <a:pPr lvl="3"/>
            <a:r>
              <a:rPr lang="en-US" dirty="0"/>
              <a:t>Montserrat Light Point Size 12</a:t>
            </a:r>
          </a:p>
        </p:txBody>
      </p:sp>
      <p:grpSp>
        <p:nvGrpSpPr>
          <p:cNvPr id="17" name="Group 16">
            <a:extLst>
              <a:ext uri="{FF2B5EF4-FFF2-40B4-BE49-F238E27FC236}">
                <a16:creationId xmlns:a16="http://schemas.microsoft.com/office/drawing/2014/main" id="{77346632-EFE4-F840-8F92-83FA6363A404}"/>
              </a:ext>
            </a:extLst>
          </p:cNvPr>
          <p:cNvGrpSpPr/>
          <p:nvPr userDrawn="1"/>
        </p:nvGrpSpPr>
        <p:grpSpPr>
          <a:xfrm>
            <a:off x="337062" y="365496"/>
            <a:ext cx="2576121" cy="184666"/>
            <a:chOff x="446350" y="402893"/>
            <a:chExt cx="2780477" cy="203560"/>
          </a:xfrm>
        </p:grpSpPr>
        <p:cxnSp>
          <p:nvCxnSpPr>
            <p:cNvPr id="21" name="Straight Connector 20">
              <a:extLst>
                <a:ext uri="{FF2B5EF4-FFF2-40B4-BE49-F238E27FC236}">
                  <a16:creationId xmlns:a16="http://schemas.microsoft.com/office/drawing/2014/main" id="{BC913C52-0751-BC4D-A716-67C521725C4C}"/>
                </a:ext>
              </a:extLst>
            </p:cNvPr>
            <p:cNvCxnSpPr/>
            <p:nvPr userDrawn="1"/>
          </p:nvCxnSpPr>
          <p:spPr>
            <a:xfrm>
              <a:off x="446350" y="428178"/>
              <a:ext cx="0" cy="11905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385F729-539D-F848-B304-C18B0623A65C}"/>
                </a:ext>
              </a:extLst>
            </p:cNvPr>
            <p:cNvSpPr txBox="1"/>
            <p:nvPr userDrawn="1"/>
          </p:nvSpPr>
          <p:spPr>
            <a:xfrm>
              <a:off x="524310" y="402893"/>
              <a:ext cx="2702517" cy="203560"/>
            </a:xfrm>
            <a:prstGeom prst="rect">
              <a:avLst/>
            </a:prstGeom>
            <a:noFill/>
          </p:spPr>
          <p:txBody>
            <a:bodyPr wrap="none" lIns="0" tIns="0" rIns="0" bIns="0" rtlCol="0">
              <a:spAutoFit/>
            </a:bodyPr>
            <a:lstStyle/>
            <a:p>
              <a:r>
                <a:rPr lang="en-AU" sz="1200" b="1" i="0" dirty="0">
                  <a:solidFill>
                    <a:schemeClr val="bg1"/>
                  </a:solidFill>
                  <a:latin typeface="Montserrat SemiBold" pitchFamily="2" charset="77"/>
                </a:rPr>
                <a:t>NSW Department of Education</a:t>
              </a:r>
            </a:p>
          </p:txBody>
        </p:sp>
      </p:gr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2918" y="-721654"/>
            <a:ext cx="2251386" cy="2223067"/>
          </a:xfrm>
          <a:prstGeom prst="rect">
            <a:avLst/>
          </a:pr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7701" y="-3650494"/>
            <a:ext cx="4904299" cy="4842121"/>
          </a:xfrm>
          <a:prstGeom prst="rect">
            <a:avLst/>
          </a:prstGeom>
        </p:spPr>
      </p:pic>
      <p:pic>
        <p:nvPicPr>
          <p:cNvPr id="33" name="Picture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231658">
            <a:off x="7893282" y="6073210"/>
            <a:ext cx="2618969" cy="2585765"/>
          </a:xfrm>
          <a:prstGeom prst="rect">
            <a:avLst/>
          </a:prstGeom>
        </p:spPr>
      </p:pic>
      <p:pic>
        <p:nvPicPr>
          <p:cNvPr id="34" name="Picture 33"/>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873717" y="6213283"/>
            <a:ext cx="1744423" cy="1723019"/>
          </a:xfrm>
          <a:prstGeom prst="rect">
            <a:avLst/>
          </a:prstGeom>
        </p:spPr>
      </p:pic>
    </p:spTree>
    <p:extLst>
      <p:ext uri="{BB962C8B-B14F-4D97-AF65-F5344CB8AC3E}">
        <p14:creationId xmlns:p14="http://schemas.microsoft.com/office/powerpoint/2010/main" val="2766815072"/>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lumn Content">
    <p:bg>
      <p:bgPr>
        <a:solidFill>
          <a:schemeClr val="bg1"/>
        </a:solidFill>
        <a:effectLst/>
      </p:bgPr>
    </p:bg>
    <p:spTree>
      <p:nvGrpSpPr>
        <p:cNvPr id="1" name=""/>
        <p:cNvGrpSpPr/>
        <p:nvPr/>
      </p:nvGrpSpPr>
      <p:grpSpPr>
        <a:xfrm>
          <a:off x="0" y="0"/>
          <a:ext cx="0" cy="0"/>
          <a:chOff x="0" y="0"/>
          <a:chExt cx="0" cy="0"/>
        </a:xfrm>
      </p:grpSpPr>
      <p:sp>
        <p:nvSpPr>
          <p:cNvPr id="31" name="Footer Placeholder 3">
            <a:extLst>
              <a:ext uri="{FF2B5EF4-FFF2-40B4-BE49-F238E27FC236}">
                <a16:creationId xmlns:a16="http://schemas.microsoft.com/office/drawing/2014/main" id="{2E84D184-0E36-4D4E-BB2E-2CD914E38942}"/>
              </a:ext>
            </a:extLst>
          </p:cNvPr>
          <p:cNvSpPr>
            <a:spLocks noGrp="1"/>
          </p:cNvSpPr>
          <p:nvPr>
            <p:ph type="ftr" sz="quarter" idx="3"/>
          </p:nvPr>
        </p:nvSpPr>
        <p:spPr>
          <a:xfrm>
            <a:off x="316228" y="6188899"/>
            <a:ext cx="3343275" cy="365125"/>
          </a:xfrm>
          <a:prstGeom prst="rect">
            <a:avLst/>
          </a:prstGeom>
        </p:spPr>
        <p:txBody>
          <a:bodyPr vert="horz" lIns="0" tIns="0" rIns="0" bIns="0" rtlCol="0" anchor="b" anchorCtr="0"/>
          <a:lstStyle>
            <a:lvl1pPr algn="l">
              <a:defRPr sz="1200" b="0" i="0">
                <a:solidFill>
                  <a:schemeClr val="tx2"/>
                </a:solidFill>
                <a:latin typeface="Montserrat Light" pitchFamily="2" charset="77"/>
              </a:defRPr>
            </a:lvl1pPr>
          </a:lstStyle>
          <a:p>
            <a:r>
              <a:rPr lang="en-US" dirty="0"/>
              <a:t>‹#›</a:t>
            </a:r>
          </a:p>
        </p:txBody>
      </p:sp>
      <p:sp>
        <p:nvSpPr>
          <p:cNvPr id="27" name="Title 1">
            <a:extLst>
              <a:ext uri="{FF2B5EF4-FFF2-40B4-BE49-F238E27FC236}">
                <a16:creationId xmlns:a16="http://schemas.microsoft.com/office/drawing/2014/main" id="{230DD9A7-09FE-4E1B-A672-CED018A0372F}"/>
              </a:ext>
            </a:extLst>
          </p:cNvPr>
          <p:cNvSpPr>
            <a:spLocks noGrp="1"/>
          </p:cNvSpPr>
          <p:nvPr>
            <p:ph type="title"/>
          </p:nvPr>
        </p:nvSpPr>
        <p:spPr>
          <a:xfrm>
            <a:off x="316228" y="668773"/>
            <a:ext cx="11483026" cy="498470"/>
          </a:xfrm>
        </p:spPr>
        <p:txBody>
          <a:bodyPr>
            <a:noAutofit/>
          </a:bodyPr>
          <a:lstStyle>
            <a:lvl1pPr>
              <a:defRPr>
                <a:solidFill>
                  <a:schemeClr val="tx2"/>
                </a:solidFill>
              </a:defRPr>
            </a:lvl1pPr>
          </a:lstStyle>
          <a:p>
            <a:r>
              <a:rPr lang="en-US"/>
              <a:t>Click to edit Master title style</a:t>
            </a:r>
            <a:endParaRPr lang="en-AU" dirty="0"/>
          </a:p>
        </p:txBody>
      </p:sp>
      <p:sp>
        <p:nvSpPr>
          <p:cNvPr id="35"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16227" y="1175566"/>
            <a:ext cx="11503535" cy="276999"/>
          </a:xfrm>
        </p:spPr>
        <p:txBody>
          <a:bodyPr wrap="square">
            <a:noAutofit/>
          </a:bodyPr>
          <a:lstStyle>
            <a:lvl1pPr>
              <a:defRPr sz="18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26" name="Content Placeholder 10">
            <a:extLst>
              <a:ext uri="{FF2B5EF4-FFF2-40B4-BE49-F238E27FC236}">
                <a16:creationId xmlns:a16="http://schemas.microsoft.com/office/drawing/2014/main" id="{FD9F97E7-AF54-478A-8D95-C8620B9F3385}"/>
              </a:ext>
            </a:extLst>
          </p:cNvPr>
          <p:cNvSpPr>
            <a:spLocks noGrp="1"/>
          </p:cNvSpPr>
          <p:nvPr>
            <p:ph sz="quarter" idx="14" hasCustomPrompt="1"/>
          </p:nvPr>
        </p:nvSpPr>
        <p:spPr>
          <a:xfrm>
            <a:off x="316227" y="1881187"/>
            <a:ext cx="11476380" cy="4030633"/>
          </a:xfrm>
        </p:spPr>
        <p:txBody>
          <a:bodyPr>
            <a:noAutofit/>
          </a:bodyPr>
          <a:lstStyle>
            <a:lvl1pPr marL="0" marR="0" indent="0" algn="l" defTabSz="914374" rtl="0" eaLnBrk="1" fontAlgn="auto" latinLnBrk="0" hangingPunct="1">
              <a:lnSpc>
                <a:spcPct val="120000"/>
              </a:lnSpc>
              <a:spcBef>
                <a:spcPts val="0"/>
              </a:spcBef>
              <a:spcAft>
                <a:spcPts val="800"/>
              </a:spcAft>
              <a:buClrTx/>
              <a:buSzTx/>
              <a:buFont typeface="Arial" panose="020B0604020202020204" pitchFamily="34" charset="0"/>
              <a:buNone/>
              <a:tabLst/>
              <a:defRPr>
                <a:solidFill>
                  <a:schemeClr val="tx2"/>
                </a:solidFill>
              </a:defRPr>
            </a:lvl1pPr>
            <a:lvl2pPr marL="143996" marR="0"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a:solidFill>
                  <a:schemeClr val="tx2"/>
                </a:solidFill>
              </a:defRPr>
            </a:lvl2pPr>
            <a:lvl3pPr marL="287991" marR="0" indent="-143996" algn="l" defTabSz="914374" rtl="0" eaLnBrk="1" fontAlgn="auto" latinLnBrk="0" hangingPunct="1">
              <a:lnSpc>
                <a:spcPct val="120000"/>
              </a:lnSpc>
              <a:spcBef>
                <a:spcPts val="0"/>
              </a:spcBef>
              <a:spcAft>
                <a:spcPts val="800"/>
              </a:spcAft>
              <a:buClrTx/>
              <a:buSzTx/>
              <a:buFont typeface="Monaco" pitchFamily="2" charset="77"/>
              <a:buChar char="⎼"/>
              <a:tabLst/>
              <a:defRPr>
                <a:solidFill>
                  <a:schemeClr val="tx2"/>
                </a:solidFill>
              </a:defRPr>
            </a:lvl3pPr>
            <a:lvl4pPr marL="431988" marR="0" indent="-143996" algn="l" defTabSz="914374" rtl="0" eaLnBrk="1" fontAlgn="auto" latinLnBrk="0" hangingPunct="1">
              <a:lnSpc>
                <a:spcPct val="120000"/>
              </a:lnSpc>
              <a:spcBef>
                <a:spcPts val="0"/>
              </a:spcBef>
              <a:spcAft>
                <a:spcPts val="800"/>
              </a:spcAft>
              <a:buClrTx/>
              <a:buSzTx/>
              <a:buFont typeface="System Font Regular"/>
              <a:buChar char="»"/>
              <a:tabLst/>
              <a:defRPr>
                <a:solidFill>
                  <a:schemeClr val="tx2"/>
                </a:solidFill>
              </a:defRPr>
            </a:lvl4pPr>
            <a:lvl5pPr>
              <a:defRPr>
                <a:solidFill>
                  <a:schemeClr val="tx2"/>
                </a:solidFill>
              </a:defRPr>
            </a:lvl5pPr>
          </a:lstStyle>
          <a:p>
            <a:pPr marL="0" marR="0" lvl="0" indent="0" algn="l" defTabSz="914374" rtl="0" eaLnBrk="1" fontAlgn="auto" latinLnBrk="0" hangingPunct="1">
              <a:lnSpc>
                <a:spcPct val="120000"/>
              </a:lnSpc>
              <a:spcBef>
                <a:spcPts val="0"/>
              </a:spcBef>
              <a:spcAft>
                <a:spcPts val="8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14</a:t>
            </a:r>
          </a:p>
          <a:p>
            <a:pPr marL="143996" marR="0" lvl="1"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14</a:t>
            </a:r>
          </a:p>
          <a:p>
            <a:pPr marL="287991" marR="0" lvl="2" indent="-143996" algn="l" defTabSz="914374" rtl="0" eaLnBrk="1" fontAlgn="auto" latinLnBrk="0" hangingPunct="1">
              <a:lnSpc>
                <a:spcPct val="120000"/>
              </a:lnSpc>
              <a:spcBef>
                <a:spcPts val="0"/>
              </a:spcBef>
              <a:spcAft>
                <a:spcPts val="800"/>
              </a:spcAft>
              <a:buClrTx/>
              <a:buSzTx/>
              <a:buFont typeface="Monaco" pitchFamily="2" charset="77"/>
              <a:buChar char="⎼"/>
              <a:tabLst/>
              <a:defRPr/>
            </a:pPr>
            <a:r>
              <a:rPr kumimoji="0" lang="en-US" sz="12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12</a:t>
            </a:r>
          </a:p>
          <a:p>
            <a:pPr marL="431988" marR="0" lvl="3" indent="-143996" algn="l" defTabSz="914374" rtl="0" eaLnBrk="1" fontAlgn="auto" latinLnBrk="0" hangingPunct="1">
              <a:lnSpc>
                <a:spcPct val="120000"/>
              </a:lnSpc>
              <a:spcBef>
                <a:spcPts val="0"/>
              </a:spcBef>
              <a:spcAft>
                <a:spcPts val="800"/>
              </a:spcAft>
              <a:buClrTx/>
              <a:buSzTx/>
              <a:buFont typeface="System Font Regular"/>
              <a:buChar char="»"/>
              <a:tabLst/>
              <a:defRPr/>
            </a:pPr>
            <a:r>
              <a:rPr kumimoji="0" lang="en-US" sz="1200" b="0" i="0" u="none" strike="noStrike" kern="1200" cap="none" spc="0" normalizeH="0" baseline="0" noProof="0" dirty="0">
                <a:ln>
                  <a:noFill/>
                </a:ln>
                <a:solidFill>
                  <a:srgbClr val="000000"/>
                </a:solidFill>
                <a:effectLst/>
                <a:uLnTx/>
                <a:uFillTx/>
                <a:latin typeface="Montserrat Light" pitchFamily="2" charset="77"/>
                <a:ea typeface="+mn-ea"/>
                <a:cs typeface="+mn-cs"/>
              </a:rPr>
              <a:t>Montserrat Light Point Size 12</a:t>
            </a:r>
          </a:p>
        </p:txBody>
      </p:sp>
      <p:grpSp>
        <p:nvGrpSpPr>
          <p:cNvPr id="28" name="Group 27">
            <a:extLst>
              <a:ext uri="{FF2B5EF4-FFF2-40B4-BE49-F238E27FC236}">
                <a16:creationId xmlns:a16="http://schemas.microsoft.com/office/drawing/2014/main" id="{29C2C0D5-A346-2643-9D8C-8C22D5D50C6E}"/>
              </a:ext>
            </a:extLst>
          </p:cNvPr>
          <p:cNvGrpSpPr/>
          <p:nvPr userDrawn="1"/>
        </p:nvGrpSpPr>
        <p:grpSpPr>
          <a:xfrm>
            <a:off x="337062" y="365496"/>
            <a:ext cx="2576121" cy="184666"/>
            <a:chOff x="446350" y="402893"/>
            <a:chExt cx="2780477" cy="203560"/>
          </a:xfrm>
        </p:grpSpPr>
        <p:cxnSp>
          <p:nvCxnSpPr>
            <p:cNvPr id="29" name="Straight Connector 28">
              <a:extLst>
                <a:ext uri="{FF2B5EF4-FFF2-40B4-BE49-F238E27FC236}">
                  <a16:creationId xmlns:a16="http://schemas.microsoft.com/office/drawing/2014/main" id="{AEFECAC3-BF7B-B746-B2D0-F554BFDC2964}"/>
                </a:ext>
              </a:extLst>
            </p:cNvPr>
            <p:cNvCxnSpPr/>
            <p:nvPr userDrawn="1"/>
          </p:nvCxnSpPr>
          <p:spPr>
            <a:xfrm>
              <a:off x="446350" y="428178"/>
              <a:ext cx="0" cy="11905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74AE827-7224-224D-825A-55775AA3B745}"/>
                </a:ext>
              </a:extLst>
            </p:cNvPr>
            <p:cNvSpPr txBox="1"/>
            <p:nvPr userDrawn="1"/>
          </p:nvSpPr>
          <p:spPr>
            <a:xfrm>
              <a:off x="524310" y="402893"/>
              <a:ext cx="2702517" cy="203560"/>
            </a:xfrm>
            <a:prstGeom prst="rect">
              <a:avLst/>
            </a:prstGeom>
            <a:noFill/>
          </p:spPr>
          <p:txBody>
            <a:bodyPr wrap="none" lIns="0" tIns="0" rIns="0" bIns="0" rtlCol="0">
              <a:spAutoFit/>
            </a:bodyPr>
            <a:lstStyle/>
            <a:p>
              <a:r>
                <a:rPr lang="en-AU" sz="1200" b="1" i="0" dirty="0">
                  <a:solidFill>
                    <a:schemeClr val="tx2"/>
                  </a:solidFill>
                  <a:latin typeface="Montserrat SemiBold" pitchFamily="2" charset="77"/>
                </a:rPr>
                <a:t>NSW Department of Education</a:t>
              </a:r>
            </a:p>
          </p:txBody>
        </p:sp>
      </p:grpSp>
      <p:grpSp>
        <p:nvGrpSpPr>
          <p:cNvPr id="39" name="Group 4">
            <a:extLst>
              <a:ext uri="{FF2B5EF4-FFF2-40B4-BE49-F238E27FC236}">
                <a16:creationId xmlns:a16="http://schemas.microsoft.com/office/drawing/2014/main" id="{0D0A281D-98B7-2F4B-9C53-6977F980F5D4}"/>
              </a:ext>
            </a:extLst>
          </p:cNvPr>
          <p:cNvGrpSpPr>
            <a:grpSpLocks noChangeAspect="1"/>
          </p:cNvGrpSpPr>
          <p:nvPr userDrawn="1"/>
        </p:nvGrpSpPr>
        <p:grpSpPr bwMode="auto">
          <a:xfrm>
            <a:off x="10702893" y="-578855"/>
            <a:ext cx="1041395" cy="1021289"/>
            <a:chOff x="2737" y="1746"/>
            <a:chExt cx="1266" cy="1268"/>
          </a:xfrm>
        </p:grpSpPr>
        <p:sp>
          <p:nvSpPr>
            <p:cNvPr id="40" name="Freeform 39">
              <a:extLst>
                <a:ext uri="{FF2B5EF4-FFF2-40B4-BE49-F238E27FC236}">
                  <a16:creationId xmlns:a16="http://schemas.microsoft.com/office/drawing/2014/main" id="{B8068435-172B-564C-87DC-CACBBFDFC5F2}"/>
                </a:ext>
              </a:extLst>
            </p:cNvPr>
            <p:cNvSpPr>
              <a:spLocks/>
            </p:cNvSpPr>
            <p:nvPr userDrawn="1"/>
          </p:nvSpPr>
          <p:spPr bwMode="auto">
            <a:xfrm>
              <a:off x="3434" y="1746"/>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D42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dirty="0"/>
            </a:p>
          </p:txBody>
        </p:sp>
        <p:sp>
          <p:nvSpPr>
            <p:cNvPr id="41" name="Freeform 40">
              <a:extLst>
                <a:ext uri="{FF2B5EF4-FFF2-40B4-BE49-F238E27FC236}">
                  <a16:creationId xmlns:a16="http://schemas.microsoft.com/office/drawing/2014/main" id="{6080AE25-9CAA-BA4E-9B1B-239D14230208}"/>
                </a:ext>
              </a:extLst>
            </p:cNvPr>
            <p:cNvSpPr>
              <a:spLocks/>
            </p:cNvSpPr>
            <p:nvPr userDrawn="1"/>
          </p:nvSpPr>
          <p:spPr bwMode="auto">
            <a:xfrm>
              <a:off x="2737" y="1746"/>
              <a:ext cx="1266" cy="1268"/>
            </a:xfrm>
            <a:custGeom>
              <a:avLst/>
              <a:gdLst>
                <a:gd name="T0" fmla="*/ 518 w 534"/>
                <a:gd name="T1" fmla="*/ 190 h 536"/>
                <a:gd name="T2" fmla="*/ 510 w 534"/>
                <a:gd name="T3" fmla="*/ 163 h 536"/>
                <a:gd name="T4" fmla="*/ 499 w 534"/>
                <a:gd name="T5" fmla="*/ 140 h 536"/>
                <a:gd name="T6" fmla="*/ 488 w 534"/>
                <a:gd name="T7" fmla="*/ 117 h 536"/>
                <a:gd name="T8" fmla="*/ 471 w 534"/>
                <a:gd name="T9" fmla="*/ 96 h 536"/>
                <a:gd name="T10" fmla="*/ 463 w 534"/>
                <a:gd name="T11" fmla="*/ 86 h 536"/>
                <a:gd name="T12" fmla="*/ 442 w 534"/>
                <a:gd name="T13" fmla="*/ 64 h 536"/>
                <a:gd name="T14" fmla="*/ 427 w 534"/>
                <a:gd name="T15" fmla="*/ 56 h 536"/>
                <a:gd name="T16" fmla="*/ 406 w 534"/>
                <a:gd name="T17" fmla="*/ 41 h 536"/>
                <a:gd name="T18" fmla="*/ 386 w 534"/>
                <a:gd name="T19" fmla="*/ 32 h 536"/>
                <a:gd name="T20" fmla="*/ 361 w 534"/>
                <a:gd name="T21" fmla="*/ 19 h 536"/>
                <a:gd name="T22" fmla="*/ 349 w 534"/>
                <a:gd name="T23" fmla="*/ 15 h 536"/>
                <a:gd name="T24" fmla="*/ 335 w 534"/>
                <a:gd name="T25" fmla="*/ 9 h 536"/>
                <a:gd name="T26" fmla="*/ 301 w 534"/>
                <a:gd name="T27" fmla="*/ 5 h 536"/>
                <a:gd name="T28" fmla="*/ 277 w 534"/>
                <a:gd name="T29" fmla="*/ 3 h 536"/>
                <a:gd name="T30" fmla="*/ 322 w 534"/>
                <a:gd name="T31" fmla="*/ 6 h 536"/>
                <a:gd name="T32" fmla="*/ 294 w 534"/>
                <a:gd name="T33" fmla="*/ 0 h 536"/>
                <a:gd name="T34" fmla="*/ 251 w 534"/>
                <a:gd name="T35" fmla="*/ 0 h 536"/>
                <a:gd name="T36" fmla="*/ 223 w 534"/>
                <a:gd name="T37" fmla="*/ 3 h 536"/>
                <a:gd name="T38" fmla="*/ 153 w 534"/>
                <a:gd name="T39" fmla="*/ 26 h 536"/>
                <a:gd name="T40" fmla="*/ 141 w 534"/>
                <a:gd name="T41" fmla="*/ 32 h 536"/>
                <a:gd name="T42" fmla="*/ 109 w 534"/>
                <a:gd name="T43" fmla="*/ 52 h 536"/>
                <a:gd name="T44" fmla="*/ 89 w 534"/>
                <a:gd name="T45" fmla="*/ 65 h 536"/>
                <a:gd name="T46" fmla="*/ 77 w 534"/>
                <a:gd name="T47" fmla="*/ 77 h 536"/>
                <a:gd name="T48" fmla="*/ 70 w 534"/>
                <a:gd name="T49" fmla="*/ 90 h 536"/>
                <a:gd name="T50" fmla="*/ 57 w 534"/>
                <a:gd name="T51" fmla="*/ 106 h 536"/>
                <a:gd name="T52" fmla="*/ 44 w 534"/>
                <a:gd name="T53" fmla="*/ 125 h 536"/>
                <a:gd name="T54" fmla="*/ 20 w 534"/>
                <a:gd name="T55" fmla="*/ 170 h 536"/>
                <a:gd name="T56" fmla="*/ 13 w 534"/>
                <a:gd name="T57" fmla="*/ 188 h 536"/>
                <a:gd name="T58" fmla="*/ 8 w 534"/>
                <a:gd name="T59" fmla="*/ 202 h 536"/>
                <a:gd name="T60" fmla="*/ 3 w 534"/>
                <a:gd name="T61" fmla="*/ 220 h 536"/>
                <a:gd name="T62" fmla="*/ 4 w 534"/>
                <a:gd name="T63" fmla="*/ 236 h 536"/>
                <a:gd name="T64" fmla="*/ 2 w 534"/>
                <a:gd name="T65" fmla="*/ 254 h 536"/>
                <a:gd name="T66" fmla="*/ 1 w 534"/>
                <a:gd name="T67" fmla="*/ 271 h 536"/>
                <a:gd name="T68" fmla="*/ 2 w 534"/>
                <a:gd name="T69" fmla="*/ 288 h 536"/>
                <a:gd name="T70" fmla="*/ 6 w 534"/>
                <a:gd name="T71" fmla="*/ 324 h 536"/>
                <a:gd name="T72" fmla="*/ 12 w 534"/>
                <a:gd name="T73" fmla="*/ 348 h 536"/>
                <a:gd name="T74" fmla="*/ 28 w 534"/>
                <a:gd name="T75" fmla="*/ 387 h 536"/>
                <a:gd name="T76" fmla="*/ 48 w 534"/>
                <a:gd name="T77" fmla="*/ 423 h 536"/>
                <a:gd name="T78" fmla="*/ 90 w 534"/>
                <a:gd name="T79" fmla="*/ 468 h 536"/>
                <a:gd name="T80" fmla="*/ 119 w 534"/>
                <a:gd name="T81" fmla="*/ 492 h 536"/>
                <a:gd name="T82" fmla="*/ 154 w 534"/>
                <a:gd name="T83" fmla="*/ 510 h 536"/>
                <a:gd name="T84" fmla="*/ 197 w 534"/>
                <a:gd name="T85" fmla="*/ 526 h 536"/>
                <a:gd name="T86" fmla="*/ 227 w 534"/>
                <a:gd name="T87" fmla="*/ 534 h 536"/>
                <a:gd name="T88" fmla="*/ 238 w 534"/>
                <a:gd name="T89" fmla="*/ 534 h 536"/>
                <a:gd name="T90" fmla="*/ 272 w 534"/>
                <a:gd name="T91" fmla="*/ 536 h 536"/>
                <a:gd name="T92" fmla="*/ 336 w 534"/>
                <a:gd name="T93" fmla="*/ 529 h 536"/>
                <a:gd name="T94" fmla="*/ 362 w 534"/>
                <a:gd name="T95" fmla="*/ 519 h 536"/>
                <a:gd name="T96" fmla="*/ 462 w 534"/>
                <a:gd name="T97" fmla="*/ 454 h 536"/>
                <a:gd name="T98" fmla="*/ 491 w 534"/>
                <a:gd name="T99" fmla="*/ 418 h 536"/>
                <a:gd name="T100" fmla="*/ 515 w 534"/>
                <a:gd name="T101" fmla="*/ 372 h 536"/>
                <a:gd name="T102" fmla="*/ 524 w 534"/>
                <a:gd name="T103" fmla="*/ 347 h 536"/>
                <a:gd name="T104" fmla="*/ 531 w 534"/>
                <a:gd name="T105" fmla="*/ 319 h 536"/>
                <a:gd name="T106" fmla="*/ 531 w 534"/>
                <a:gd name="T107" fmla="*/ 26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4" h="536">
                  <a:moveTo>
                    <a:pt x="531" y="268"/>
                  </a:moveTo>
                  <a:cubicBezTo>
                    <a:pt x="530" y="268"/>
                    <a:pt x="530" y="269"/>
                    <a:pt x="530" y="269"/>
                  </a:cubicBezTo>
                  <a:cubicBezTo>
                    <a:pt x="530" y="269"/>
                    <a:pt x="530" y="268"/>
                    <a:pt x="530" y="268"/>
                  </a:cubicBezTo>
                  <a:cubicBezTo>
                    <a:pt x="530" y="241"/>
                    <a:pt x="526" y="215"/>
                    <a:pt x="518" y="190"/>
                  </a:cubicBezTo>
                  <a:cubicBezTo>
                    <a:pt x="518" y="190"/>
                    <a:pt x="518" y="190"/>
                    <a:pt x="518" y="190"/>
                  </a:cubicBezTo>
                  <a:cubicBezTo>
                    <a:pt x="517" y="188"/>
                    <a:pt x="517" y="186"/>
                    <a:pt x="516" y="184"/>
                  </a:cubicBezTo>
                  <a:cubicBezTo>
                    <a:pt x="516" y="182"/>
                    <a:pt x="515" y="179"/>
                    <a:pt x="515" y="177"/>
                  </a:cubicBezTo>
                  <a:cubicBezTo>
                    <a:pt x="514" y="175"/>
                    <a:pt x="513" y="173"/>
                    <a:pt x="513" y="171"/>
                  </a:cubicBezTo>
                  <a:cubicBezTo>
                    <a:pt x="512" y="169"/>
                    <a:pt x="512" y="168"/>
                    <a:pt x="511" y="166"/>
                  </a:cubicBezTo>
                  <a:cubicBezTo>
                    <a:pt x="511" y="165"/>
                    <a:pt x="510" y="163"/>
                    <a:pt x="510" y="163"/>
                  </a:cubicBezTo>
                  <a:cubicBezTo>
                    <a:pt x="509" y="161"/>
                    <a:pt x="509" y="159"/>
                    <a:pt x="508" y="157"/>
                  </a:cubicBezTo>
                  <a:cubicBezTo>
                    <a:pt x="507" y="155"/>
                    <a:pt x="506" y="154"/>
                    <a:pt x="505" y="152"/>
                  </a:cubicBezTo>
                  <a:cubicBezTo>
                    <a:pt x="504" y="150"/>
                    <a:pt x="503" y="148"/>
                    <a:pt x="502" y="146"/>
                  </a:cubicBezTo>
                  <a:cubicBezTo>
                    <a:pt x="501" y="145"/>
                    <a:pt x="501" y="144"/>
                    <a:pt x="500" y="143"/>
                  </a:cubicBezTo>
                  <a:cubicBezTo>
                    <a:pt x="500" y="142"/>
                    <a:pt x="499" y="141"/>
                    <a:pt x="499" y="140"/>
                  </a:cubicBezTo>
                  <a:cubicBezTo>
                    <a:pt x="492" y="127"/>
                    <a:pt x="496" y="133"/>
                    <a:pt x="493" y="127"/>
                  </a:cubicBezTo>
                  <a:cubicBezTo>
                    <a:pt x="488" y="119"/>
                    <a:pt x="493" y="129"/>
                    <a:pt x="491" y="126"/>
                  </a:cubicBezTo>
                  <a:cubicBezTo>
                    <a:pt x="489" y="121"/>
                    <a:pt x="489" y="121"/>
                    <a:pt x="489" y="121"/>
                  </a:cubicBezTo>
                  <a:cubicBezTo>
                    <a:pt x="488" y="119"/>
                    <a:pt x="487" y="118"/>
                    <a:pt x="486" y="116"/>
                  </a:cubicBezTo>
                  <a:cubicBezTo>
                    <a:pt x="490" y="121"/>
                    <a:pt x="488" y="118"/>
                    <a:pt x="488" y="117"/>
                  </a:cubicBezTo>
                  <a:cubicBezTo>
                    <a:pt x="486" y="115"/>
                    <a:pt x="485" y="113"/>
                    <a:pt x="483" y="111"/>
                  </a:cubicBezTo>
                  <a:cubicBezTo>
                    <a:pt x="483" y="109"/>
                    <a:pt x="482" y="108"/>
                    <a:pt x="481" y="107"/>
                  </a:cubicBezTo>
                  <a:cubicBezTo>
                    <a:pt x="480" y="106"/>
                    <a:pt x="479" y="105"/>
                    <a:pt x="479" y="104"/>
                  </a:cubicBezTo>
                  <a:cubicBezTo>
                    <a:pt x="477" y="102"/>
                    <a:pt x="476" y="100"/>
                    <a:pt x="474" y="98"/>
                  </a:cubicBezTo>
                  <a:cubicBezTo>
                    <a:pt x="473" y="97"/>
                    <a:pt x="472" y="96"/>
                    <a:pt x="471" y="96"/>
                  </a:cubicBezTo>
                  <a:cubicBezTo>
                    <a:pt x="469" y="93"/>
                    <a:pt x="468" y="91"/>
                    <a:pt x="467" y="90"/>
                  </a:cubicBezTo>
                  <a:cubicBezTo>
                    <a:pt x="465" y="88"/>
                    <a:pt x="465" y="87"/>
                    <a:pt x="464" y="86"/>
                  </a:cubicBezTo>
                  <a:cubicBezTo>
                    <a:pt x="463" y="84"/>
                    <a:pt x="462" y="83"/>
                    <a:pt x="460" y="81"/>
                  </a:cubicBezTo>
                  <a:cubicBezTo>
                    <a:pt x="461" y="83"/>
                    <a:pt x="463" y="86"/>
                    <a:pt x="463" y="86"/>
                  </a:cubicBezTo>
                  <a:cubicBezTo>
                    <a:pt x="460" y="82"/>
                    <a:pt x="461" y="84"/>
                    <a:pt x="463" y="86"/>
                  </a:cubicBezTo>
                  <a:cubicBezTo>
                    <a:pt x="462" y="85"/>
                    <a:pt x="461" y="84"/>
                    <a:pt x="460" y="83"/>
                  </a:cubicBezTo>
                  <a:cubicBezTo>
                    <a:pt x="459" y="82"/>
                    <a:pt x="457" y="80"/>
                    <a:pt x="456" y="79"/>
                  </a:cubicBezTo>
                  <a:cubicBezTo>
                    <a:pt x="455" y="77"/>
                    <a:pt x="453" y="76"/>
                    <a:pt x="451" y="74"/>
                  </a:cubicBezTo>
                  <a:cubicBezTo>
                    <a:pt x="450" y="72"/>
                    <a:pt x="448" y="70"/>
                    <a:pt x="446" y="69"/>
                  </a:cubicBezTo>
                  <a:cubicBezTo>
                    <a:pt x="445" y="67"/>
                    <a:pt x="443" y="66"/>
                    <a:pt x="442" y="64"/>
                  </a:cubicBezTo>
                  <a:cubicBezTo>
                    <a:pt x="441" y="63"/>
                    <a:pt x="440" y="63"/>
                    <a:pt x="439" y="62"/>
                  </a:cubicBezTo>
                  <a:cubicBezTo>
                    <a:pt x="439" y="61"/>
                    <a:pt x="438" y="61"/>
                    <a:pt x="437" y="60"/>
                  </a:cubicBezTo>
                  <a:cubicBezTo>
                    <a:pt x="435" y="58"/>
                    <a:pt x="433" y="57"/>
                    <a:pt x="432" y="57"/>
                  </a:cubicBezTo>
                  <a:cubicBezTo>
                    <a:pt x="432" y="57"/>
                    <a:pt x="432" y="57"/>
                    <a:pt x="432" y="57"/>
                  </a:cubicBezTo>
                  <a:cubicBezTo>
                    <a:pt x="430" y="56"/>
                    <a:pt x="432" y="59"/>
                    <a:pt x="427" y="56"/>
                  </a:cubicBezTo>
                  <a:cubicBezTo>
                    <a:pt x="424" y="54"/>
                    <a:pt x="424" y="54"/>
                    <a:pt x="424" y="54"/>
                  </a:cubicBezTo>
                  <a:cubicBezTo>
                    <a:pt x="420" y="51"/>
                    <a:pt x="420" y="51"/>
                    <a:pt x="420" y="51"/>
                  </a:cubicBezTo>
                  <a:cubicBezTo>
                    <a:pt x="417" y="49"/>
                    <a:pt x="419" y="49"/>
                    <a:pt x="419" y="49"/>
                  </a:cubicBezTo>
                  <a:cubicBezTo>
                    <a:pt x="417" y="48"/>
                    <a:pt x="415" y="47"/>
                    <a:pt x="413" y="46"/>
                  </a:cubicBezTo>
                  <a:cubicBezTo>
                    <a:pt x="410" y="44"/>
                    <a:pt x="408" y="43"/>
                    <a:pt x="406" y="41"/>
                  </a:cubicBezTo>
                  <a:cubicBezTo>
                    <a:pt x="401" y="38"/>
                    <a:pt x="396" y="35"/>
                    <a:pt x="391" y="33"/>
                  </a:cubicBezTo>
                  <a:cubicBezTo>
                    <a:pt x="393" y="34"/>
                    <a:pt x="394" y="35"/>
                    <a:pt x="396" y="37"/>
                  </a:cubicBezTo>
                  <a:cubicBezTo>
                    <a:pt x="400" y="41"/>
                    <a:pt x="400" y="41"/>
                    <a:pt x="400" y="41"/>
                  </a:cubicBezTo>
                  <a:cubicBezTo>
                    <a:pt x="398" y="40"/>
                    <a:pt x="396" y="38"/>
                    <a:pt x="393" y="37"/>
                  </a:cubicBezTo>
                  <a:cubicBezTo>
                    <a:pt x="391" y="35"/>
                    <a:pt x="389" y="34"/>
                    <a:pt x="386" y="32"/>
                  </a:cubicBezTo>
                  <a:cubicBezTo>
                    <a:pt x="384" y="31"/>
                    <a:pt x="382" y="30"/>
                    <a:pt x="380" y="29"/>
                  </a:cubicBezTo>
                  <a:cubicBezTo>
                    <a:pt x="378" y="28"/>
                    <a:pt x="377" y="28"/>
                    <a:pt x="376" y="28"/>
                  </a:cubicBezTo>
                  <a:cubicBezTo>
                    <a:pt x="375" y="27"/>
                    <a:pt x="373" y="26"/>
                    <a:pt x="372" y="25"/>
                  </a:cubicBezTo>
                  <a:cubicBezTo>
                    <a:pt x="368" y="22"/>
                    <a:pt x="365" y="21"/>
                    <a:pt x="363" y="20"/>
                  </a:cubicBezTo>
                  <a:cubicBezTo>
                    <a:pt x="362" y="20"/>
                    <a:pt x="361" y="20"/>
                    <a:pt x="361" y="19"/>
                  </a:cubicBezTo>
                  <a:cubicBezTo>
                    <a:pt x="360" y="19"/>
                    <a:pt x="359" y="19"/>
                    <a:pt x="359" y="19"/>
                  </a:cubicBezTo>
                  <a:cubicBezTo>
                    <a:pt x="357" y="19"/>
                    <a:pt x="357" y="19"/>
                    <a:pt x="353" y="18"/>
                  </a:cubicBezTo>
                  <a:cubicBezTo>
                    <a:pt x="349" y="16"/>
                    <a:pt x="349" y="16"/>
                    <a:pt x="349" y="16"/>
                  </a:cubicBezTo>
                  <a:cubicBezTo>
                    <a:pt x="348" y="15"/>
                    <a:pt x="346" y="15"/>
                    <a:pt x="345" y="14"/>
                  </a:cubicBezTo>
                  <a:cubicBezTo>
                    <a:pt x="346" y="14"/>
                    <a:pt x="348" y="15"/>
                    <a:pt x="349" y="15"/>
                  </a:cubicBezTo>
                  <a:cubicBezTo>
                    <a:pt x="354" y="17"/>
                    <a:pt x="354" y="17"/>
                    <a:pt x="354" y="17"/>
                  </a:cubicBezTo>
                  <a:cubicBezTo>
                    <a:pt x="351" y="16"/>
                    <a:pt x="350" y="15"/>
                    <a:pt x="348" y="14"/>
                  </a:cubicBezTo>
                  <a:cubicBezTo>
                    <a:pt x="346" y="14"/>
                    <a:pt x="345" y="13"/>
                    <a:pt x="344" y="13"/>
                  </a:cubicBezTo>
                  <a:cubicBezTo>
                    <a:pt x="341" y="12"/>
                    <a:pt x="338" y="11"/>
                    <a:pt x="335" y="9"/>
                  </a:cubicBezTo>
                  <a:cubicBezTo>
                    <a:pt x="335" y="9"/>
                    <a:pt x="335" y="9"/>
                    <a:pt x="335" y="9"/>
                  </a:cubicBezTo>
                  <a:cubicBezTo>
                    <a:pt x="335" y="10"/>
                    <a:pt x="336" y="10"/>
                    <a:pt x="336" y="10"/>
                  </a:cubicBezTo>
                  <a:cubicBezTo>
                    <a:pt x="334" y="9"/>
                    <a:pt x="334" y="9"/>
                    <a:pt x="334" y="9"/>
                  </a:cubicBezTo>
                  <a:cubicBezTo>
                    <a:pt x="333" y="10"/>
                    <a:pt x="328" y="9"/>
                    <a:pt x="322" y="8"/>
                  </a:cubicBezTo>
                  <a:cubicBezTo>
                    <a:pt x="318" y="7"/>
                    <a:pt x="314" y="6"/>
                    <a:pt x="309" y="6"/>
                  </a:cubicBezTo>
                  <a:cubicBezTo>
                    <a:pt x="307" y="5"/>
                    <a:pt x="304" y="5"/>
                    <a:pt x="301" y="5"/>
                  </a:cubicBezTo>
                  <a:cubicBezTo>
                    <a:pt x="300" y="4"/>
                    <a:pt x="298" y="4"/>
                    <a:pt x="297" y="4"/>
                  </a:cubicBezTo>
                  <a:cubicBezTo>
                    <a:pt x="295" y="3"/>
                    <a:pt x="294" y="3"/>
                    <a:pt x="292" y="3"/>
                  </a:cubicBezTo>
                  <a:cubicBezTo>
                    <a:pt x="288" y="4"/>
                    <a:pt x="288" y="4"/>
                    <a:pt x="288" y="4"/>
                  </a:cubicBezTo>
                  <a:cubicBezTo>
                    <a:pt x="286" y="4"/>
                    <a:pt x="285" y="3"/>
                    <a:pt x="283" y="3"/>
                  </a:cubicBezTo>
                  <a:cubicBezTo>
                    <a:pt x="277" y="3"/>
                    <a:pt x="277" y="3"/>
                    <a:pt x="277" y="3"/>
                  </a:cubicBezTo>
                  <a:cubicBezTo>
                    <a:pt x="277" y="2"/>
                    <a:pt x="277" y="2"/>
                    <a:pt x="277" y="2"/>
                  </a:cubicBezTo>
                  <a:cubicBezTo>
                    <a:pt x="283" y="2"/>
                    <a:pt x="290" y="2"/>
                    <a:pt x="298" y="3"/>
                  </a:cubicBezTo>
                  <a:cubicBezTo>
                    <a:pt x="302" y="3"/>
                    <a:pt x="307" y="4"/>
                    <a:pt x="311" y="4"/>
                  </a:cubicBezTo>
                  <a:cubicBezTo>
                    <a:pt x="315" y="5"/>
                    <a:pt x="318" y="6"/>
                    <a:pt x="322" y="6"/>
                  </a:cubicBezTo>
                  <a:cubicBezTo>
                    <a:pt x="322" y="6"/>
                    <a:pt x="322" y="6"/>
                    <a:pt x="322" y="6"/>
                  </a:cubicBezTo>
                  <a:cubicBezTo>
                    <a:pt x="318" y="5"/>
                    <a:pt x="314" y="4"/>
                    <a:pt x="310" y="4"/>
                  </a:cubicBezTo>
                  <a:cubicBezTo>
                    <a:pt x="306" y="3"/>
                    <a:pt x="302" y="3"/>
                    <a:pt x="299" y="3"/>
                  </a:cubicBezTo>
                  <a:cubicBezTo>
                    <a:pt x="299" y="3"/>
                    <a:pt x="298" y="2"/>
                    <a:pt x="297" y="2"/>
                  </a:cubicBezTo>
                  <a:cubicBezTo>
                    <a:pt x="296" y="2"/>
                    <a:pt x="295" y="2"/>
                    <a:pt x="294" y="1"/>
                  </a:cubicBezTo>
                  <a:cubicBezTo>
                    <a:pt x="293" y="1"/>
                    <a:pt x="293" y="1"/>
                    <a:pt x="294" y="0"/>
                  </a:cubicBezTo>
                  <a:cubicBezTo>
                    <a:pt x="290" y="1"/>
                    <a:pt x="290" y="1"/>
                    <a:pt x="290" y="1"/>
                  </a:cubicBezTo>
                  <a:cubicBezTo>
                    <a:pt x="283" y="0"/>
                    <a:pt x="278" y="0"/>
                    <a:pt x="274" y="0"/>
                  </a:cubicBezTo>
                  <a:cubicBezTo>
                    <a:pt x="269" y="0"/>
                    <a:pt x="266" y="0"/>
                    <a:pt x="262" y="0"/>
                  </a:cubicBezTo>
                  <a:cubicBezTo>
                    <a:pt x="261" y="0"/>
                    <a:pt x="259" y="0"/>
                    <a:pt x="257" y="0"/>
                  </a:cubicBezTo>
                  <a:cubicBezTo>
                    <a:pt x="255" y="0"/>
                    <a:pt x="253" y="0"/>
                    <a:pt x="251" y="0"/>
                  </a:cubicBezTo>
                  <a:cubicBezTo>
                    <a:pt x="248" y="1"/>
                    <a:pt x="246" y="1"/>
                    <a:pt x="243" y="1"/>
                  </a:cubicBezTo>
                  <a:cubicBezTo>
                    <a:pt x="240" y="1"/>
                    <a:pt x="237" y="1"/>
                    <a:pt x="234" y="2"/>
                  </a:cubicBezTo>
                  <a:cubicBezTo>
                    <a:pt x="236" y="2"/>
                    <a:pt x="236" y="2"/>
                    <a:pt x="236" y="2"/>
                  </a:cubicBezTo>
                  <a:cubicBezTo>
                    <a:pt x="233" y="2"/>
                    <a:pt x="231" y="3"/>
                    <a:pt x="228" y="3"/>
                  </a:cubicBezTo>
                  <a:cubicBezTo>
                    <a:pt x="226" y="3"/>
                    <a:pt x="224" y="4"/>
                    <a:pt x="223" y="3"/>
                  </a:cubicBezTo>
                  <a:cubicBezTo>
                    <a:pt x="206" y="6"/>
                    <a:pt x="189" y="11"/>
                    <a:pt x="178" y="13"/>
                  </a:cubicBezTo>
                  <a:cubicBezTo>
                    <a:pt x="177" y="14"/>
                    <a:pt x="177" y="15"/>
                    <a:pt x="176" y="15"/>
                  </a:cubicBezTo>
                  <a:cubicBezTo>
                    <a:pt x="173" y="16"/>
                    <a:pt x="167" y="17"/>
                    <a:pt x="166" y="19"/>
                  </a:cubicBezTo>
                  <a:cubicBezTo>
                    <a:pt x="164" y="20"/>
                    <a:pt x="161" y="21"/>
                    <a:pt x="159" y="23"/>
                  </a:cubicBezTo>
                  <a:cubicBezTo>
                    <a:pt x="157" y="24"/>
                    <a:pt x="155" y="25"/>
                    <a:pt x="153" y="26"/>
                  </a:cubicBezTo>
                  <a:cubicBezTo>
                    <a:pt x="151" y="27"/>
                    <a:pt x="149" y="28"/>
                    <a:pt x="147" y="29"/>
                  </a:cubicBezTo>
                  <a:cubicBezTo>
                    <a:pt x="147" y="29"/>
                    <a:pt x="147" y="29"/>
                    <a:pt x="147" y="29"/>
                  </a:cubicBezTo>
                  <a:cubicBezTo>
                    <a:pt x="146" y="29"/>
                    <a:pt x="146" y="29"/>
                    <a:pt x="146" y="29"/>
                  </a:cubicBezTo>
                  <a:cubicBezTo>
                    <a:pt x="146" y="29"/>
                    <a:pt x="146" y="29"/>
                    <a:pt x="146" y="29"/>
                  </a:cubicBezTo>
                  <a:cubicBezTo>
                    <a:pt x="141" y="31"/>
                    <a:pt x="141" y="32"/>
                    <a:pt x="141" y="32"/>
                  </a:cubicBezTo>
                  <a:cubicBezTo>
                    <a:pt x="141" y="32"/>
                    <a:pt x="140" y="33"/>
                    <a:pt x="135" y="35"/>
                  </a:cubicBezTo>
                  <a:cubicBezTo>
                    <a:pt x="133" y="36"/>
                    <a:pt x="132" y="37"/>
                    <a:pt x="131" y="38"/>
                  </a:cubicBezTo>
                  <a:cubicBezTo>
                    <a:pt x="130" y="39"/>
                    <a:pt x="129" y="41"/>
                    <a:pt x="126" y="42"/>
                  </a:cubicBezTo>
                  <a:cubicBezTo>
                    <a:pt x="120" y="44"/>
                    <a:pt x="120" y="44"/>
                    <a:pt x="120" y="44"/>
                  </a:cubicBezTo>
                  <a:cubicBezTo>
                    <a:pt x="115" y="47"/>
                    <a:pt x="112" y="49"/>
                    <a:pt x="109" y="52"/>
                  </a:cubicBezTo>
                  <a:cubicBezTo>
                    <a:pt x="108" y="53"/>
                    <a:pt x="106" y="55"/>
                    <a:pt x="104" y="56"/>
                  </a:cubicBezTo>
                  <a:cubicBezTo>
                    <a:pt x="103" y="57"/>
                    <a:pt x="102" y="58"/>
                    <a:pt x="101" y="59"/>
                  </a:cubicBezTo>
                  <a:cubicBezTo>
                    <a:pt x="100" y="60"/>
                    <a:pt x="99" y="60"/>
                    <a:pt x="99" y="61"/>
                  </a:cubicBezTo>
                  <a:cubicBezTo>
                    <a:pt x="98" y="61"/>
                    <a:pt x="97" y="62"/>
                    <a:pt x="96" y="63"/>
                  </a:cubicBezTo>
                  <a:cubicBezTo>
                    <a:pt x="90" y="67"/>
                    <a:pt x="86" y="69"/>
                    <a:pt x="89" y="65"/>
                  </a:cubicBezTo>
                  <a:cubicBezTo>
                    <a:pt x="87" y="68"/>
                    <a:pt x="87" y="68"/>
                    <a:pt x="86" y="69"/>
                  </a:cubicBezTo>
                  <a:cubicBezTo>
                    <a:pt x="85" y="70"/>
                    <a:pt x="84" y="71"/>
                    <a:pt x="81" y="75"/>
                  </a:cubicBezTo>
                  <a:cubicBezTo>
                    <a:pt x="80" y="75"/>
                    <a:pt x="80" y="74"/>
                    <a:pt x="81" y="73"/>
                  </a:cubicBezTo>
                  <a:cubicBezTo>
                    <a:pt x="80" y="74"/>
                    <a:pt x="79" y="75"/>
                    <a:pt x="78" y="76"/>
                  </a:cubicBezTo>
                  <a:cubicBezTo>
                    <a:pt x="77" y="76"/>
                    <a:pt x="77" y="77"/>
                    <a:pt x="77" y="77"/>
                  </a:cubicBezTo>
                  <a:cubicBezTo>
                    <a:pt x="76" y="78"/>
                    <a:pt x="76" y="79"/>
                    <a:pt x="73" y="81"/>
                  </a:cubicBezTo>
                  <a:cubicBezTo>
                    <a:pt x="73" y="83"/>
                    <a:pt x="73" y="86"/>
                    <a:pt x="72" y="88"/>
                  </a:cubicBezTo>
                  <a:cubicBezTo>
                    <a:pt x="74" y="86"/>
                    <a:pt x="74" y="86"/>
                    <a:pt x="74" y="86"/>
                  </a:cubicBezTo>
                  <a:cubicBezTo>
                    <a:pt x="73" y="87"/>
                    <a:pt x="72" y="88"/>
                    <a:pt x="72" y="88"/>
                  </a:cubicBezTo>
                  <a:cubicBezTo>
                    <a:pt x="71" y="89"/>
                    <a:pt x="71" y="90"/>
                    <a:pt x="70" y="90"/>
                  </a:cubicBezTo>
                  <a:cubicBezTo>
                    <a:pt x="69" y="92"/>
                    <a:pt x="68" y="93"/>
                    <a:pt x="67" y="95"/>
                  </a:cubicBezTo>
                  <a:cubicBezTo>
                    <a:pt x="66" y="96"/>
                    <a:pt x="65" y="97"/>
                    <a:pt x="63" y="99"/>
                  </a:cubicBezTo>
                  <a:cubicBezTo>
                    <a:pt x="62" y="100"/>
                    <a:pt x="61" y="102"/>
                    <a:pt x="60" y="103"/>
                  </a:cubicBezTo>
                  <a:cubicBezTo>
                    <a:pt x="59" y="103"/>
                    <a:pt x="59" y="103"/>
                    <a:pt x="59" y="103"/>
                  </a:cubicBezTo>
                  <a:cubicBezTo>
                    <a:pt x="57" y="106"/>
                    <a:pt x="57" y="106"/>
                    <a:pt x="57" y="106"/>
                  </a:cubicBezTo>
                  <a:cubicBezTo>
                    <a:pt x="56" y="107"/>
                    <a:pt x="55" y="108"/>
                    <a:pt x="54" y="109"/>
                  </a:cubicBezTo>
                  <a:cubicBezTo>
                    <a:pt x="53" y="109"/>
                    <a:pt x="53" y="109"/>
                    <a:pt x="53" y="109"/>
                  </a:cubicBezTo>
                  <a:cubicBezTo>
                    <a:pt x="51" y="113"/>
                    <a:pt x="49" y="116"/>
                    <a:pt x="47" y="119"/>
                  </a:cubicBezTo>
                  <a:cubicBezTo>
                    <a:pt x="48" y="118"/>
                    <a:pt x="48" y="118"/>
                    <a:pt x="48" y="118"/>
                  </a:cubicBezTo>
                  <a:cubicBezTo>
                    <a:pt x="47" y="119"/>
                    <a:pt x="46" y="122"/>
                    <a:pt x="44" y="125"/>
                  </a:cubicBezTo>
                  <a:cubicBezTo>
                    <a:pt x="43" y="126"/>
                    <a:pt x="42" y="128"/>
                    <a:pt x="41" y="129"/>
                  </a:cubicBezTo>
                  <a:cubicBezTo>
                    <a:pt x="40" y="130"/>
                    <a:pt x="39" y="132"/>
                    <a:pt x="39" y="133"/>
                  </a:cubicBezTo>
                  <a:cubicBezTo>
                    <a:pt x="38" y="132"/>
                    <a:pt x="38" y="132"/>
                    <a:pt x="38" y="132"/>
                  </a:cubicBezTo>
                  <a:cubicBezTo>
                    <a:pt x="30" y="145"/>
                    <a:pt x="26" y="156"/>
                    <a:pt x="20" y="173"/>
                  </a:cubicBezTo>
                  <a:cubicBezTo>
                    <a:pt x="20" y="170"/>
                    <a:pt x="20" y="170"/>
                    <a:pt x="20" y="170"/>
                  </a:cubicBezTo>
                  <a:cubicBezTo>
                    <a:pt x="18" y="173"/>
                    <a:pt x="18" y="173"/>
                    <a:pt x="19" y="174"/>
                  </a:cubicBezTo>
                  <a:cubicBezTo>
                    <a:pt x="19" y="175"/>
                    <a:pt x="19" y="175"/>
                    <a:pt x="17" y="179"/>
                  </a:cubicBezTo>
                  <a:cubicBezTo>
                    <a:pt x="16" y="179"/>
                    <a:pt x="16" y="179"/>
                    <a:pt x="16" y="179"/>
                  </a:cubicBezTo>
                  <a:cubicBezTo>
                    <a:pt x="16" y="182"/>
                    <a:pt x="15" y="184"/>
                    <a:pt x="14" y="185"/>
                  </a:cubicBezTo>
                  <a:cubicBezTo>
                    <a:pt x="14" y="186"/>
                    <a:pt x="14" y="187"/>
                    <a:pt x="13" y="188"/>
                  </a:cubicBezTo>
                  <a:cubicBezTo>
                    <a:pt x="13" y="188"/>
                    <a:pt x="12" y="189"/>
                    <a:pt x="12" y="190"/>
                  </a:cubicBezTo>
                  <a:cubicBezTo>
                    <a:pt x="14" y="189"/>
                    <a:pt x="14" y="189"/>
                    <a:pt x="14" y="189"/>
                  </a:cubicBezTo>
                  <a:cubicBezTo>
                    <a:pt x="11" y="196"/>
                    <a:pt x="11" y="196"/>
                    <a:pt x="11" y="196"/>
                  </a:cubicBezTo>
                  <a:cubicBezTo>
                    <a:pt x="10" y="198"/>
                    <a:pt x="10" y="200"/>
                    <a:pt x="9" y="201"/>
                  </a:cubicBezTo>
                  <a:cubicBezTo>
                    <a:pt x="9" y="201"/>
                    <a:pt x="9" y="202"/>
                    <a:pt x="8" y="202"/>
                  </a:cubicBezTo>
                  <a:cubicBezTo>
                    <a:pt x="8" y="202"/>
                    <a:pt x="8" y="200"/>
                    <a:pt x="8" y="200"/>
                  </a:cubicBezTo>
                  <a:cubicBezTo>
                    <a:pt x="7" y="202"/>
                    <a:pt x="7" y="204"/>
                    <a:pt x="7" y="206"/>
                  </a:cubicBezTo>
                  <a:cubicBezTo>
                    <a:pt x="6" y="207"/>
                    <a:pt x="6" y="207"/>
                    <a:pt x="6" y="207"/>
                  </a:cubicBezTo>
                  <a:cubicBezTo>
                    <a:pt x="6" y="212"/>
                    <a:pt x="4" y="211"/>
                    <a:pt x="4" y="219"/>
                  </a:cubicBezTo>
                  <a:cubicBezTo>
                    <a:pt x="3" y="220"/>
                    <a:pt x="3" y="218"/>
                    <a:pt x="3" y="220"/>
                  </a:cubicBezTo>
                  <a:cubicBezTo>
                    <a:pt x="2" y="227"/>
                    <a:pt x="2" y="227"/>
                    <a:pt x="2" y="227"/>
                  </a:cubicBezTo>
                  <a:cubicBezTo>
                    <a:pt x="2" y="233"/>
                    <a:pt x="2" y="233"/>
                    <a:pt x="2" y="233"/>
                  </a:cubicBezTo>
                  <a:cubicBezTo>
                    <a:pt x="3" y="231"/>
                    <a:pt x="3" y="228"/>
                    <a:pt x="3" y="225"/>
                  </a:cubicBezTo>
                  <a:cubicBezTo>
                    <a:pt x="4" y="227"/>
                    <a:pt x="4" y="227"/>
                    <a:pt x="4" y="227"/>
                  </a:cubicBezTo>
                  <a:cubicBezTo>
                    <a:pt x="4" y="231"/>
                    <a:pt x="4" y="233"/>
                    <a:pt x="4" y="236"/>
                  </a:cubicBezTo>
                  <a:cubicBezTo>
                    <a:pt x="3" y="238"/>
                    <a:pt x="3" y="240"/>
                    <a:pt x="3" y="243"/>
                  </a:cubicBezTo>
                  <a:cubicBezTo>
                    <a:pt x="3" y="242"/>
                    <a:pt x="2" y="240"/>
                    <a:pt x="2" y="239"/>
                  </a:cubicBezTo>
                  <a:cubicBezTo>
                    <a:pt x="2" y="244"/>
                    <a:pt x="2" y="246"/>
                    <a:pt x="2" y="248"/>
                  </a:cubicBezTo>
                  <a:cubicBezTo>
                    <a:pt x="1" y="250"/>
                    <a:pt x="1" y="252"/>
                    <a:pt x="1" y="254"/>
                  </a:cubicBezTo>
                  <a:cubicBezTo>
                    <a:pt x="1" y="253"/>
                    <a:pt x="2" y="250"/>
                    <a:pt x="2" y="254"/>
                  </a:cubicBezTo>
                  <a:cubicBezTo>
                    <a:pt x="2" y="257"/>
                    <a:pt x="1" y="255"/>
                    <a:pt x="1" y="258"/>
                  </a:cubicBezTo>
                  <a:cubicBezTo>
                    <a:pt x="1" y="258"/>
                    <a:pt x="2" y="260"/>
                    <a:pt x="2" y="263"/>
                  </a:cubicBezTo>
                  <a:cubicBezTo>
                    <a:pt x="2" y="264"/>
                    <a:pt x="2" y="265"/>
                    <a:pt x="2" y="267"/>
                  </a:cubicBezTo>
                  <a:cubicBezTo>
                    <a:pt x="2" y="268"/>
                    <a:pt x="2" y="270"/>
                    <a:pt x="2" y="272"/>
                  </a:cubicBezTo>
                  <a:cubicBezTo>
                    <a:pt x="2" y="271"/>
                    <a:pt x="1" y="271"/>
                    <a:pt x="1" y="271"/>
                  </a:cubicBezTo>
                  <a:cubicBezTo>
                    <a:pt x="2" y="272"/>
                    <a:pt x="2" y="273"/>
                    <a:pt x="2" y="276"/>
                  </a:cubicBezTo>
                  <a:cubicBezTo>
                    <a:pt x="0" y="274"/>
                    <a:pt x="0" y="274"/>
                    <a:pt x="0" y="274"/>
                  </a:cubicBezTo>
                  <a:cubicBezTo>
                    <a:pt x="2" y="280"/>
                    <a:pt x="2" y="280"/>
                    <a:pt x="2" y="280"/>
                  </a:cubicBezTo>
                  <a:cubicBezTo>
                    <a:pt x="2" y="281"/>
                    <a:pt x="2" y="283"/>
                    <a:pt x="2" y="285"/>
                  </a:cubicBezTo>
                  <a:cubicBezTo>
                    <a:pt x="2" y="287"/>
                    <a:pt x="2" y="288"/>
                    <a:pt x="2" y="288"/>
                  </a:cubicBezTo>
                  <a:cubicBezTo>
                    <a:pt x="2" y="286"/>
                    <a:pt x="2" y="286"/>
                    <a:pt x="2" y="286"/>
                  </a:cubicBezTo>
                  <a:cubicBezTo>
                    <a:pt x="2" y="295"/>
                    <a:pt x="3" y="303"/>
                    <a:pt x="4" y="312"/>
                  </a:cubicBezTo>
                  <a:cubicBezTo>
                    <a:pt x="3" y="313"/>
                    <a:pt x="3" y="313"/>
                    <a:pt x="3" y="313"/>
                  </a:cubicBezTo>
                  <a:cubicBezTo>
                    <a:pt x="4" y="314"/>
                    <a:pt x="5" y="317"/>
                    <a:pt x="5" y="320"/>
                  </a:cubicBezTo>
                  <a:cubicBezTo>
                    <a:pt x="5" y="322"/>
                    <a:pt x="6" y="323"/>
                    <a:pt x="6" y="324"/>
                  </a:cubicBezTo>
                  <a:cubicBezTo>
                    <a:pt x="6" y="325"/>
                    <a:pt x="7" y="326"/>
                    <a:pt x="7" y="326"/>
                  </a:cubicBezTo>
                  <a:cubicBezTo>
                    <a:pt x="7" y="327"/>
                    <a:pt x="7" y="329"/>
                    <a:pt x="8" y="331"/>
                  </a:cubicBezTo>
                  <a:cubicBezTo>
                    <a:pt x="8" y="333"/>
                    <a:pt x="9" y="335"/>
                    <a:pt x="9" y="337"/>
                  </a:cubicBezTo>
                  <a:cubicBezTo>
                    <a:pt x="11" y="340"/>
                    <a:pt x="11" y="343"/>
                    <a:pt x="10" y="342"/>
                  </a:cubicBezTo>
                  <a:cubicBezTo>
                    <a:pt x="10" y="344"/>
                    <a:pt x="11" y="346"/>
                    <a:pt x="12" y="348"/>
                  </a:cubicBezTo>
                  <a:cubicBezTo>
                    <a:pt x="12" y="350"/>
                    <a:pt x="13" y="352"/>
                    <a:pt x="14" y="353"/>
                  </a:cubicBezTo>
                  <a:cubicBezTo>
                    <a:pt x="15" y="357"/>
                    <a:pt x="16" y="360"/>
                    <a:pt x="18" y="363"/>
                  </a:cubicBezTo>
                  <a:cubicBezTo>
                    <a:pt x="19" y="367"/>
                    <a:pt x="21" y="370"/>
                    <a:pt x="22" y="374"/>
                  </a:cubicBezTo>
                  <a:cubicBezTo>
                    <a:pt x="23" y="376"/>
                    <a:pt x="24" y="378"/>
                    <a:pt x="25" y="380"/>
                  </a:cubicBezTo>
                  <a:cubicBezTo>
                    <a:pt x="26" y="382"/>
                    <a:pt x="27" y="384"/>
                    <a:pt x="28" y="387"/>
                  </a:cubicBezTo>
                  <a:cubicBezTo>
                    <a:pt x="29" y="390"/>
                    <a:pt x="32" y="397"/>
                    <a:pt x="35" y="404"/>
                  </a:cubicBezTo>
                  <a:cubicBezTo>
                    <a:pt x="36" y="405"/>
                    <a:pt x="37" y="407"/>
                    <a:pt x="38" y="409"/>
                  </a:cubicBezTo>
                  <a:cubicBezTo>
                    <a:pt x="40" y="410"/>
                    <a:pt x="41" y="412"/>
                    <a:pt x="42" y="414"/>
                  </a:cubicBezTo>
                  <a:cubicBezTo>
                    <a:pt x="43" y="416"/>
                    <a:pt x="44" y="417"/>
                    <a:pt x="45" y="419"/>
                  </a:cubicBezTo>
                  <a:cubicBezTo>
                    <a:pt x="46" y="420"/>
                    <a:pt x="47" y="422"/>
                    <a:pt x="48" y="423"/>
                  </a:cubicBezTo>
                  <a:cubicBezTo>
                    <a:pt x="56" y="434"/>
                    <a:pt x="63" y="442"/>
                    <a:pt x="71" y="450"/>
                  </a:cubicBezTo>
                  <a:cubicBezTo>
                    <a:pt x="73" y="452"/>
                    <a:pt x="75" y="454"/>
                    <a:pt x="77" y="456"/>
                  </a:cubicBezTo>
                  <a:cubicBezTo>
                    <a:pt x="78" y="457"/>
                    <a:pt x="79" y="458"/>
                    <a:pt x="80" y="459"/>
                  </a:cubicBezTo>
                  <a:cubicBezTo>
                    <a:pt x="81" y="460"/>
                    <a:pt x="82" y="461"/>
                    <a:pt x="83" y="462"/>
                  </a:cubicBezTo>
                  <a:cubicBezTo>
                    <a:pt x="85" y="464"/>
                    <a:pt x="87" y="466"/>
                    <a:pt x="90" y="468"/>
                  </a:cubicBezTo>
                  <a:cubicBezTo>
                    <a:pt x="92" y="470"/>
                    <a:pt x="94" y="472"/>
                    <a:pt x="97" y="474"/>
                  </a:cubicBezTo>
                  <a:cubicBezTo>
                    <a:pt x="98" y="476"/>
                    <a:pt x="100" y="477"/>
                    <a:pt x="102" y="478"/>
                  </a:cubicBezTo>
                  <a:cubicBezTo>
                    <a:pt x="103" y="480"/>
                    <a:pt x="105" y="482"/>
                    <a:pt x="107" y="483"/>
                  </a:cubicBezTo>
                  <a:cubicBezTo>
                    <a:pt x="109" y="485"/>
                    <a:pt x="111" y="486"/>
                    <a:pt x="113" y="487"/>
                  </a:cubicBezTo>
                  <a:cubicBezTo>
                    <a:pt x="115" y="489"/>
                    <a:pt x="117" y="490"/>
                    <a:pt x="119" y="492"/>
                  </a:cubicBezTo>
                  <a:cubicBezTo>
                    <a:pt x="122" y="493"/>
                    <a:pt x="124" y="494"/>
                    <a:pt x="126" y="496"/>
                  </a:cubicBezTo>
                  <a:cubicBezTo>
                    <a:pt x="128" y="497"/>
                    <a:pt x="131" y="498"/>
                    <a:pt x="133" y="499"/>
                  </a:cubicBezTo>
                  <a:cubicBezTo>
                    <a:pt x="137" y="502"/>
                    <a:pt x="141" y="504"/>
                    <a:pt x="145" y="507"/>
                  </a:cubicBezTo>
                  <a:cubicBezTo>
                    <a:pt x="150" y="508"/>
                    <a:pt x="150" y="508"/>
                    <a:pt x="150" y="508"/>
                  </a:cubicBezTo>
                  <a:cubicBezTo>
                    <a:pt x="151" y="509"/>
                    <a:pt x="152" y="510"/>
                    <a:pt x="154" y="510"/>
                  </a:cubicBezTo>
                  <a:cubicBezTo>
                    <a:pt x="155" y="511"/>
                    <a:pt x="157" y="512"/>
                    <a:pt x="158" y="513"/>
                  </a:cubicBezTo>
                  <a:cubicBezTo>
                    <a:pt x="161" y="514"/>
                    <a:pt x="165" y="516"/>
                    <a:pt x="169" y="517"/>
                  </a:cubicBezTo>
                  <a:cubicBezTo>
                    <a:pt x="176" y="520"/>
                    <a:pt x="184" y="523"/>
                    <a:pt x="192" y="526"/>
                  </a:cubicBezTo>
                  <a:cubicBezTo>
                    <a:pt x="196" y="527"/>
                    <a:pt x="198" y="527"/>
                    <a:pt x="199" y="527"/>
                  </a:cubicBezTo>
                  <a:cubicBezTo>
                    <a:pt x="198" y="527"/>
                    <a:pt x="197" y="527"/>
                    <a:pt x="197" y="526"/>
                  </a:cubicBezTo>
                  <a:cubicBezTo>
                    <a:pt x="199" y="527"/>
                    <a:pt x="202" y="528"/>
                    <a:pt x="205" y="528"/>
                  </a:cubicBezTo>
                  <a:cubicBezTo>
                    <a:pt x="208" y="529"/>
                    <a:pt x="210" y="530"/>
                    <a:pt x="209" y="530"/>
                  </a:cubicBezTo>
                  <a:cubicBezTo>
                    <a:pt x="208" y="530"/>
                    <a:pt x="208" y="530"/>
                    <a:pt x="208" y="530"/>
                  </a:cubicBezTo>
                  <a:cubicBezTo>
                    <a:pt x="208" y="531"/>
                    <a:pt x="211" y="531"/>
                    <a:pt x="215" y="532"/>
                  </a:cubicBezTo>
                  <a:cubicBezTo>
                    <a:pt x="220" y="533"/>
                    <a:pt x="225" y="533"/>
                    <a:pt x="227" y="534"/>
                  </a:cubicBezTo>
                  <a:cubicBezTo>
                    <a:pt x="225" y="533"/>
                    <a:pt x="225" y="533"/>
                    <a:pt x="225" y="533"/>
                  </a:cubicBezTo>
                  <a:cubicBezTo>
                    <a:pt x="229" y="533"/>
                    <a:pt x="229" y="533"/>
                    <a:pt x="229" y="533"/>
                  </a:cubicBezTo>
                  <a:cubicBezTo>
                    <a:pt x="233" y="534"/>
                    <a:pt x="233" y="534"/>
                    <a:pt x="233" y="534"/>
                  </a:cubicBezTo>
                  <a:cubicBezTo>
                    <a:pt x="231" y="534"/>
                    <a:pt x="231" y="534"/>
                    <a:pt x="231" y="534"/>
                  </a:cubicBezTo>
                  <a:cubicBezTo>
                    <a:pt x="233" y="534"/>
                    <a:pt x="236" y="534"/>
                    <a:pt x="238" y="534"/>
                  </a:cubicBezTo>
                  <a:cubicBezTo>
                    <a:pt x="240" y="535"/>
                    <a:pt x="242" y="535"/>
                    <a:pt x="244" y="535"/>
                  </a:cubicBezTo>
                  <a:cubicBezTo>
                    <a:pt x="249" y="535"/>
                    <a:pt x="252" y="535"/>
                    <a:pt x="256" y="535"/>
                  </a:cubicBezTo>
                  <a:cubicBezTo>
                    <a:pt x="260" y="536"/>
                    <a:pt x="264" y="536"/>
                    <a:pt x="267" y="536"/>
                  </a:cubicBezTo>
                  <a:cubicBezTo>
                    <a:pt x="268" y="536"/>
                    <a:pt x="269" y="536"/>
                    <a:pt x="270" y="536"/>
                  </a:cubicBezTo>
                  <a:cubicBezTo>
                    <a:pt x="271" y="536"/>
                    <a:pt x="271" y="536"/>
                    <a:pt x="272" y="536"/>
                  </a:cubicBezTo>
                  <a:cubicBezTo>
                    <a:pt x="274" y="536"/>
                    <a:pt x="276" y="536"/>
                    <a:pt x="277" y="536"/>
                  </a:cubicBezTo>
                  <a:cubicBezTo>
                    <a:pt x="291" y="536"/>
                    <a:pt x="304" y="535"/>
                    <a:pt x="322" y="530"/>
                  </a:cubicBezTo>
                  <a:cubicBezTo>
                    <a:pt x="320" y="531"/>
                    <a:pt x="321" y="531"/>
                    <a:pt x="324" y="530"/>
                  </a:cubicBezTo>
                  <a:cubicBezTo>
                    <a:pt x="326" y="530"/>
                    <a:pt x="329" y="529"/>
                    <a:pt x="329" y="530"/>
                  </a:cubicBezTo>
                  <a:cubicBezTo>
                    <a:pt x="332" y="530"/>
                    <a:pt x="334" y="529"/>
                    <a:pt x="336" y="529"/>
                  </a:cubicBezTo>
                  <a:cubicBezTo>
                    <a:pt x="338" y="528"/>
                    <a:pt x="340" y="528"/>
                    <a:pt x="342" y="527"/>
                  </a:cubicBezTo>
                  <a:cubicBezTo>
                    <a:pt x="346" y="525"/>
                    <a:pt x="349" y="524"/>
                    <a:pt x="352" y="522"/>
                  </a:cubicBezTo>
                  <a:cubicBezTo>
                    <a:pt x="352" y="522"/>
                    <a:pt x="352" y="522"/>
                    <a:pt x="353" y="522"/>
                  </a:cubicBezTo>
                  <a:cubicBezTo>
                    <a:pt x="359" y="520"/>
                    <a:pt x="359" y="520"/>
                    <a:pt x="359" y="520"/>
                  </a:cubicBezTo>
                  <a:cubicBezTo>
                    <a:pt x="360" y="519"/>
                    <a:pt x="361" y="519"/>
                    <a:pt x="362" y="519"/>
                  </a:cubicBezTo>
                  <a:cubicBezTo>
                    <a:pt x="365" y="518"/>
                    <a:pt x="365" y="518"/>
                    <a:pt x="365" y="518"/>
                  </a:cubicBezTo>
                  <a:cubicBezTo>
                    <a:pt x="359" y="522"/>
                    <a:pt x="373" y="513"/>
                    <a:pt x="367" y="517"/>
                  </a:cubicBezTo>
                  <a:cubicBezTo>
                    <a:pt x="383" y="511"/>
                    <a:pt x="401" y="503"/>
                    <a:pt x="417" y="491"/>
                  </a:cubicBezTo>
                  <a:cubicBezTo>
                    <a:pt x="434" y="480"/>
                    <a:pt x="450" y="467"/>
                    <a:pt x="464" y="453"/>
                  </a:cubicBezTo>
                  <a:cubicBezTo>
                    <a:pt x="462" y="454"/>
                    <a:pt x="462" y="454"/>
                    <a:pt x="462" y="454"/>
                  </a:cubicBezTo>
                  <a:cubicBezTo>
                    <a:pt x="464" y="452"/>
                    <a:pt x="466" y="450"/>
                    <a:pt x="468" y="448"/>
                  </a:cubicBezTo>
                  <a:cubicBezTo>
                    <a:pt x="469" y="446"/>
                    <a:pt x="471" y="444"/>
                    <a:pt x="473" y="442"/>
                  </a:cubicBezTo>
                  <a:cubicBezTo>
                    <a:pt x="476" y="438"/>
                    <a:pt x="479" y="434"/>
                    <a:pt x="482" y="431"/>
                  </a:cubicBezTo>
                  <a:cubicBezTo>
                    <a:pt x="485" y="429"/>
                    <a:pt x="487" y="425"/>
                    <a:pt x="488" y="422"/>
                  </a:cubicBezTo>
                  <a:cubicBezTo>
                    <a:pt x="489" y="420"/>
                    <a:pt x="490" y="419"/>
                    <a:pt x="491" y="418"/>
                  </a:cubicBezTo>
                  <a:cubicBezTo>
                    <a:pt x="491" y="416"/>
                    <a:pt x="492" y="415"/>
                    <a:pt x="492" y="415"/>
                  </a:cubicBezTo>
                  <a:cubicBezTo>
                    <a:pt x="494" y="411"/>
                    <a:pt x="496" y="408"/>
                    <a:pt x="498" y="406"/>
                  </a:cubicBezTo>
                  <a:cubicBezTo>
                    <a:pt x="499" y="404"/>
                    <a:pt x="500" y="403"/>
                    <a:pt x="499" y="405"/>
                  </a:cubicBezTo>
                  <a:cubicBezTo>
                    <a:pt x="503" y="397"/>
                    <a:pt x="506" y="389"/>
                    <a:pt x="512" y="378"/>
                  </a:cubicBezTo>
                  <a:cubicBezTo>
                    <a:pt x="512" y="378"/>
                    <a:pt x="514" y="375"/>
                    <a:pt x="515" y="372"/>
                  </a:cubicBezTo>
                  <a:cubicBezTo>
                    <a:pt x="516" y="369"/>
                    <a:pt x="517" y="365"/>
                    <a:pt x="519" y="362"/>
                  </a:cubicBezTo>
                  <a:cubicBezTo>
                    <a:pt x="519" y="360"/>
                    <a:pt x="520" y="358"/>
                    <a:pt x="520" y="356"/>
                  </a:cubicBezTo>
                  <a:cubicBezTo>
                    <a:pt x="521" y="354"/>
                    <a:pt x="521" y="353"/>
                    <a:pt x="522" y="351"/>
                  </a:cubicBezTo>
                  <a:cubicBezTo>
                    <a:pt x="523" y="349"/>
                    <a:pt x="523" y="347"/>
                    <a:pt x="524" y="347"/>
                  </a:cubicBezTo>
                  <a:cubicBezTo>
                    <a:pt x="524" y="347"/>
                    <a:pt x="524" y="347"/>
                    <a:pt x="524" y="347"/>
                  </a:cubicBezTo>
                  <a:cubicBezTo>
                    <a:pt x="525" y="343"/>
                    <a:pt x="526" y="340"/>
                    <a:pt x="527" y="336"/>
                  </a:cubicBezTo>
                  <a:cubicBezTo>
                    <a:pt x="528" y="334"/>
                    <a:pt x="528" y="332"/>
                    <a:pt x="529" y="330"/>
                  </a:cubicBezTo>
                  <a:cubicBezTo>
                    <a:pt x="529" y="328"/>
                    <a:pt x="529" y="327"/>
                    <a:pt x="530" y="325"/>
                  </a:cubicBezTo>
                  <a:cubicBezTo>
                    <a:pt x="530" y="324"/>
                    <a:pt x="530" y="323"/>
                    <a:pt x="530" y="322"/>
                  </a:cubicBezTo>
                  <a:cubicBezTo>
                    <a:pt x="531" y="321"/>
                    <a:pt x="531" y="320"/>
                    <a:pt x="531" y="319"/>
                  </a:cubicBezTo>
                  <a:cubicBezTo>
                    <a:pt x="531" y="317"/>
                    <a:pt x="531" y="315"/>
                    <a:pt x="532" y="313"/>
                  </a:cubicBezTo>
                  <a:cubicBezTo>
                    <a:pt x="532" y="311"/>
                    <a:pt x="533" y="309"/>
                    <a:pt x="533" y="307"/>
                  </a:cubicBezTo>
                  <a:cubicBezTo>
                    <a:pt x="533" y="305"/>
                    <a:pt x="534" y="303"/>
                    <a:pt x="534" y="301"/>
                  </a:cubicBezTo>
                  <a:cubicBezTo>
                    <a:pt x="534" y="301"/>
                    <a:pt x="534" y="301"/>
                    <a:pt x="534" y="302"/>
                  </a:cubicBezTo>
                  <a:cubicBezTo>
                    <a:pt x="534" y="290"/>
                    <a:pt x="532" y="279"/>
                    <a:pt x="531" y="268"/>
                  </a:cubicBezTo>
                  <a:close/>
                </a:path>
              </a:pathLst>
            </a:custGeom>
            <a:solidFill>
              <a:srgbClr val="D42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dirty="0"/>
            </a:p>
          </p:txBody>
        </p:sp>
      </p:gr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231658">
            <a:off x="6403015" y="5547923"/>
            <a:ext cx="4380320" cy="4324785"/>
          </a:xfrm>
          <a:prstGeom prst="rect">
            <a:avLst/>
          </a:prstGeom>
        </p:spPr>
      </p:pic>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15406" y="-4070793"/>
            <a:ext cx="4904299" cy="4842121"/>
          </a:xfrm>
          <a:prstGeom prst="rect">
            <a:avLst/>
          </a:prstGeom>
        </p:spPr>
      </p:pic>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80035" y="6201091"/>
            <a:ext cx="3930903" cy="3881458"/>
          </a:xfrm>
          <a:prstGeom prst="rect">
            <a:avLst/>
          </a:prstGeom>
        </p:spPr>
      </p:pic>
      <p:sp>
        <p:nvSpPr>
          <p:cNvPr id="2" name="TextBox 1"/>
          <p:cNvSpPr txBox="1"/>
          <p:nvPr userDrawn="1"/>
        </p:nvSpPr>
        <p:spPr>
          <a:xfrm>
            <a:off x="289870" y="6619078"/>
            <a:ext cx="914400" cy="194679"/>
          </a:xfrm>
          <a:prstGeom prst="rect">
            <a:avLst/>
          </a:prstGeom>
          <a:noFill/>
        </p:spPr>
        <p:txBody>
          <a:bodyPr wrap="none" lIns="0" tIns="0" rIns="0" bIns="0" rtlCol="0">
            <a:noAutofit/>
          </a:bodyPr>
          <a:lstStyle/>
          <a:p>
            <a:pPr algn="l"/>
            <a:fld id="{8A1281F8-D7DE-49CC-8005-25968B6D7979}" type="slidenum">
              <a:rPr lang="en-AU" sz="1400" smtClean="0"/>
              <a:t>‹#›</a:t>
            </a:fld>
            <a:endParaRPr lang="en-AU" sz="1400" dirty="0"/>
          </a:p>
        </p:txBody>
      </p:sp>
    </p:spTree>
    <p:extLst>
      <p:ext uri="{BB962C8B-B14F-4D97-AF65-F5344CB8AC3E}">
        <p14:creationId xmlns:p14="http://schemas.microsoft.com/office/powerpoint/2010/main" val="2167686015"/>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Slide">
    <p:bg>
      <p:bgPr>
        <a:solidFill>
          <a:schemeClr val="bg1"/>
        </a:solidFill>
        <a:effectLst/>
      </p:bgPr>
    </p:bg>
    <p:spTree>
      <p:nvGrpSpPr>
        <p:cNvPr id="1" name=""/>
        <p:cNvGrpSpPr/>
        <p:nvPr/>
      </p:nvGrpSpPr>
      <p:grpSpPr>
        <a:xfrm>
          <a:off x="0" y="0"/>
          <a:ext cx="0" cy="0"/>
          <a:chOff x="0" y="0"/>
          <a:chExt cx="0" cy="0"/>
        </a:xfrm>
      </p:grpSpPr>
      <p:sp>
        <p:nvSpPr>
          <p:cNvPr id="38" name="Footer Placeholder 3">
            <a:extLst>
              <a:ext uri="{FF2B5EF4-FFF2-40B4-BE49-F238E27FC236}">
                <a16:creationId xmlns:a16="http://schemas.microsoft.com/office/drawing/2014/main" id="{6D938D5A-7424-0143-BFE0-7A42485AF851}"/>
              </a:ext>
            </a:extLst>
          </p:cNvPr>
          <p:cNvSpPr>
            <a:spLocks noGrp="1"/>
          </p:cNvSpPr>
          <p:nvPr>
            <p:ph type="ftr" sz="quarter" idx="3"/>
          </p:nvPr>
        </p:nvSpPr>
        <p:spPr>
          <a:xfrm>
            <a:off x="316228" y="6188899"/>
            <a:ext cx="3343275" cy="365125"/>
          </a:xfrm>
          <a:prstGeom prst="rect">
            <a:avLst/>
          </a:prstGeom>
        </p:spPr>
        <p:txBody>
          <a:bodyPr vert="horz" lIns="0" tIns="0" rIns="0" bIns="0" rtlCol="0" anchor="b" anchorCtr="0"/>
          <a:lstStyle>
            <a:lvl1pPr algn="l">
              <a:defRPr sz="1200" b="0" i="0">
                <a:solidFill>
                  <a:schemeClr val="tx2"/>
                </a:solidFill>
                <a:latin typeface="Montserrat Light" pitchFamily="2" charset="77"/>
              </a:defRPr>
            </a:lvl1pPr>
          </a:lstStyle>
          <a:p>
            <a:endParaRPr lang="en-US" dirty="0"/>
          </a:p>
        </p:txBody>
      </p:sp>
      <p:sp>
        <p:nvSpPr>
          <p:cNvPr id="32" name="Title 1">
            <a:extLst>
              <a:ext uri="{FF2B5EF4-FFF2-40B4-BE49-F238E27FC236}">
                <a16:creationId xmlns:a16="http://schemas.microsoft.com/office/drawing/2014/main" id="{230DD9A7-09FE-4E1B-A672-CED018A0372F}"/>
              </a:ext>
            </a:extLst>
          </p:cNvPr>
          <p:cNvSpPr>
            <a:spLocks noGrp="1"/>
          </p:cNvSpPr>
          <p:nvPr>
            <p:ph type="title"/>
          </p:nvPr>
        </p:nvSpPr>
        <p:spPr>
          <a:xfrm>
            <a:off x="316228" y="668773"/>
            <a:ext cx="11428060" cy="498470"/>
          </a:xfrm>
        </p:spPr>
        <p:txBody>
          <a:bodyPr>
            <a:noAutofit/>
          </a:bodyPr>
          <a:lstStyle>
            <a:lvl1pPr>
              <a:defRPr>
                <a:solidFill>
                  <a:schemeClr val="tx2"/>
                </a:solidFill>
              </a:defRPr>
            </a:lvl1pPr>
          </a:lstStyle>
          <a:p>
            <a:r>
              <a:rPr lang="en-US"/>
              <a:t>Click to edit Master title style</a:t>
            </a:r>
            <a:endParaRPr lang="en-AU" dirty="0"/>
          </a:p>
        </p:txBody>
      </p:sp>
      <p:sp>
        <p:nvSpPr>
          <p:cNvPr id="39" name="Text Placeholder 2078">
            <a:extLst>
              <a:ext uri="{FF2B5EF4-FFF2-40B4-BE49-F238E27FC236}">
                <a16:creationId xmlns:a16="http://schemas.microsoft.com/office/drawing/2014/main" id="{7C970063-30E0-2145-B5EC-FC65EB533C0E}"/>
              </a:ext>
            </a:extLst>
          </p:cNvPr>
          <p:cNvSpPr>
            <a:spLocks noGrp="1"/>
          </p:cNvSpPr>
          <p:nvPr>
            <p:ph type="body" sz="quarter" idx="16" hasCustomPrompt="1"/>
          </p:nvPr>
        </p:nvSpPr>
        <p:spPr>
          <a:xfrm>
            <a:off x="316227" y="1175566"/>
            <a:ext cx="11448471" cy="276999"/>
          </a:xfrm>
        </p:spPr>
        <p:txBody>
          <a:bodyPr wrap="square">
            <a:noAutofit/>
          </a:bodyPr>
          <a:lstStyle>
            <a:lvl1pPr>
              <a:defRPr sz="18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33" name="Content Placeholder 10">
            <a:extLst>
              <a:ext uri="{FF2B5EF4-FFF2-40B4-BE49-F238E27FC236}">
                <a16:creationId xmlns:a16="http://schemas.microsoft.com/office/drawing/2014/main" id="{FD9F97E7-AF54-478A-8D95-C8620B9F3385}"/>
              </a:ext>
            </a:extLst>
          </p:cNvPr>
          <p:cNvSpPr>
            <a:spLocks noGrp="1"/>
          </p:cNvSpPr>
          <p:nvPr>
            <p:ph sz="quarter" idx="14" hasCustomPrompt="1"/>
          </p:nvPr>
        </p:nvSpPr>
        <p:spPr>
          <a:xfrm>
            <a:off x="316228" y="1881187"/>
            <a:ext cx="5508511" cy="4030633"/>
          </a:xfrm>
        </p:spPr>
        <p:txBody>
          <a:bodyPr>
            <a:noAutofit/>
          </a:bodyPr>
          <a:lstStyle>
            <a:lvl1pPr marL="0" marR="0" indent="0" algn="l" defTabSz="914374" rtl="0" eaLnBrk="1" fontAlgn="auto" latinLnBrk="0" hangingPunct="1">
              <a:lnSpc>
                <a:spcPct val="120000"/>
              </a:lnSpc>
              <a:spcBef>
                <a:spcPts val="0"/>
              </a:spcBef>
              <a:spcAft>
                <a:spcPts val="800"/>
              </a:spcAft>
              <a:buClrTx/>
              <a:buSzTx/>
              <a:buFont typeface="Arial" panose="020B0604020202020204" pitchFamily="34" charset="0"/>
              <a:buNone/>
              <a:tabLst/>
              <a:defRPr>
                <a:solidFill>
                  <a:schemeClr val="tx2"/>
                </a:solidFill>
              </a:defRPr>
            </a:lvl1pPr>
            <a:lvl2pPr marL="143996" marR="0"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a:solidFill>
                  <a:schemeClr val="tx2"/>
                </a:solidFill>
              </a:defRPr>
            </a:lvl2pPr>
            <a:lvl3pPr marL="287991" marR="0" indent="-143996" algn="l" defTabSz="914374" rtl="0" eaLnBrk="1" fontAlgn="auto" latinLnBrk="0" hangingPunct="1">
              <a:lnSpc>
                <a:spcPct val="120000"/>
              </a:lnSpc>
              <a:spcBef>
                <a:spcPts val="0"/>
              </a:spcBef>
              <a:spcAft>
                <a:spcPts val="800"/>
              </a:spcAft>
              <a:buClrTx/>
              <a:buSzTx/>
              <a:buFont typeface="Monaco" pitchFamily="2" charset="77"/>
              <a:buChar char="⎼"/>
              <a:tabLst/>
              <a:defRPr>
                <a:solidFill>
                  <a:schemeClr val="tx2"/>
                </a:solidFill>
              </a:defRPr>
            </a:lvl3pPr>
            <a:lvl4pPr marL="431988" marR="0" indent="-143996" algn="l" defTabSz="914374" rtl="0" eaLnBrk="1" fontAlgn="auto" latinLnBrk="0" hangingPunct="1">
              <a:lnSpc>
                <a:spcPct val="120000"/>
              </a:lnSpc>
              <a:spcBef>
                <a:spcPts val="0"/>
              </a:spcBef>
              <a:spcAft>
                <a:spcPts val="800"/>
              </a:spcAft>
              <a:buClrTx/>
              <a:buSzTx/>
              <a:buFont typeface="System Font Regular"/>
              <a:buChar char="»"/>
              <a:tabLst/>
              <a:defRPr>
                <a:solidFill>
                  <a:schemeClr val="tx2"/>
                </a:solidFill>
              </a:defRPr>
            </a:lvl4pPr>
            <a:lvl5pPr>
              <a:defRPr>
                <a:solidFill>
                  <a:schemeClr val="tx2"/>
                </a:solidFill>
              </a:defRPr>
            </a:lvl5pPr>
          </a:lstStyle>
          <a:p>
            <a:pPr marL="0" marR="0" lvl="0" indent="0" algn="l" defTabSz="914374" rtl="0" eaLnBrk="1" fontAlgn="auto" latinLnBrk="0" hangingPunct="1">
              <a:lnSpc>
                <a:spcPct val="120000"/>
              </a:lnSpc>
              <a:spcBef>
                <a:spcPts val="0"/>
              </a:spcBef>
              <a:spcAft>
                <a:spcPts val="8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14</a:t>
            </a:r>
          </a:p>
          <a:p>
            <a:pPr marL="143996" marR="0" lvl="1"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14</a:t>
            </a:r>
          </a:p>
          <a:p>
            <a:pPr marL="287991" marR="0" lvl="2" indent="-143996" algn="l" defTabSz="914374" rtl="0" eaLnBrk="1" fontAlgn="auto" latinLnBrk="0" hangingPunct="1">
              <a:lnSpc>
                <a:spcPct val="120000"/>
              </a:lnSpc>
              <a:spcBef>
                <a:spcPts val="0"/>
              </a:spcBef>
              <a:spcAft>
                <a:spcPts val="800"/>
              </a:spcAft>
              <a:buClrTx/>
              <a:buSzTx/>
              <a:buFont typeface="Monaco" pitchFamily="2" charset="77"/>
              <a:buChar char="⎼"/>
              <a:tabLst/>
              <a:defRPr/>
            </a:pPr>
            <a:r>
              <a:rPr kumimoji="0" lang="en-US" sz="12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12</a:t>
            </a:r>
          </a:p>
          <a:p>
            <a:pPr marL="431988" marR="0" lvl="3" indent="-143996" algn="l" defTabSz="914374" rtl="0" eaLnBrk="1" fontAlgn="auto" latinLnBrk="0" hangingPunct="1">
              <a:lnSpc>
                <a:spcPct val="120000"/>
              </a:lnSpc>
              <a:spcBef>
                <a:spcPts val="0"/>
              </a:spcBef>
              <a:spcAft>
                <a:spcPts val="800"/>
              </a:spcAft>
              <a:buClrTx/>
              <a:buSzTx/>
              <a:buFont typeface="System Font Regular"/>
              <a:buChar char="»"/>
              <a:tabLst/>
              <a:defRPr/>
            </a:pPr>
            <a:r>
              <a:rPr kumimoji="0" lang="en-US" sz="1200" b="0" i="0" u="none" strike="noStrike" kern="1200" cap="none" spc="0" normalizeH="0" baseline="0" noProof="0" dirty="0">
                <a:ln>
                  <a:noFill/>
                </a:ln>
                <a:solidFill>
                  <a:srgbClr val="000000"/>
                </a:solidFill>
                <a:effectLst/>
                <a:uLnTx/>
                <a:uFillTx/>
                <a:latin typeface="Montserrat Light" pitchFamily="2" charset="77"/>
                <a:ea typeface="+mn-ea"/>
                <a:cs typeface="+mn-cs"/>
              </a:rPr>
              <a:t>Montserrat Light Point Size 12</a:t>
            </a:r>
          </a:p>
        </p:txBody>
      </p:sp>
      <p:sp>
        <p:nvSpPr>
          <p:cNvPr id="34" name="Content Placeholder 10">
            <a:extLst>
              <a:ext uri="{FF2B5EF4-FFF2-40B4-BE49-F238E27FC236}">
                <a16:creationId xmlns:a16="http://schemas.microsoft.com/office/drawing/2014/main" id="{01DDF432-B9B5-4DE1-B08C-F223EAD1B176}"/>
              </a:ext>
            </a:extLst>
          </p:cNvPr>
          <p:cNvSpPr>
            <a:spLocks noGrp="1"/>
          </p:cNvSpPr>
          <p:nvPr>
            <p:ph sz="quarter" idx="15" hasCustomPrompt="1"/>
          </p:nvPr>
        </p:nvSpPr>
        <p:spPr>
          <a:xfrm>
            <a:off x="6183796" y="1881187"/>
            <a:ext cx="5508511" cy="4030633"/>
          </a:xfrm>
        </p:spPr>
        <p:txBody>
          <a:bodyPr>
            <a:noAutofit/>
          </a:bodyPr>
          <a:lstStyle>
            <a:lvl1pPr marL="0" marR="0" indent="0" algn="l" defTabSz="914374" rtl="0" eaLnBrk="1" fontAlgn="auto" latinLnBrk="0" hangingPunct="1">
              <a:lnSpc>
                <a:spcPct val="120000"/>
              </a:lnSpc>
              <a:spcBef>
                <a:spcPts val="0"/>
              </a:spcBef>
              <a:spcAft>
                <a:spcPts val="800"/>
              </a:spcAft>
              <a:buClrTx/>
              <a:buSzTx/>
              <a:buFont typeface="Arial" panose="020B0604020202020204" pitchFamily="34" charset="0"/>
              <a:buNone/>
              <a:tabLst/>
              <a:defRPr>
                <a:solidFill>
                  <a:schemeClr val="tx2"/>
                </a:solidFill>
              </a:defRPr>
            </a:lvl1pPr>
            <a:lvl2pPr marL="143996" marR="0"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a:solidFill>
                  <a:schemeClr val="tx2"/>
                </a:solidFill>
              </a:defRPr>
            </a:lvl2pPr>
            <a:lvl3pPr marL="287991" marR="0" indent="-143996" algn="l" defTabSz="914374" rtl="0" eaLnBrk="1" fontAlgn="auto" latinLnBrk="0" hangingPunct="1">
              <a:lnSpc>
                <a:spcPct val="120000"/>
              </a:lnSpc>
              <a:spcBef>
                <a:spcPts val="0"/>
              </a:spcBef>
              <a:spcAft>
                <a:spcPts val="800"/>
              </a:spcAft>
              <a:buClrTx/>
              <a:buSzTx/>
              <a:buFont typeface="Monaco" pitchFamily="2" charset="77"/>
              <a:buChar char="⎼"/>
              <a:tabLst/>
              <a:defRPr>
                <a:solidFill>
                  <a:schemeClr val="tx2"/>
                </a:solidFill>
              </a:defRPr>
            </a:lvl3pPr>
            <a:lvl4pPr marL="431988" marR="0" indent="-143996" algn="l" defTabSz="914374" rtl="0" eaLnBrk="1" fontAlgn="auto" latinLnBrk="0" hangingPunct="1">
              <a:lnSpc>
                <a:spcPct val="120000"/>
              </a:lnSpc>
              <a:spcBef>
                <a:spcPts val="0"/>
              </a:spcBef>
              <a:spcAft>
                <a:spcPts val="800"/>
              </a:spcAft>
              <a:buClrTx/>
              <a:buSzTx/>
              <a:buFont typeface="System Font Regular"/>
              <a:buChar char="»"/>
              <a:tabLst/>
              <a:defRPr>
                <a:solidFill>
                  <a:schemeClr val="tx2"/>
                </a:solidFill>
              </a:defRPr>
            </a:lvl4pPr>
            <a:lvl5pPr>
              <a:defRPr>
                <a:solidFill>
                  <a:schemeClr val="tx2"/>
                </a:solidFill>
              </a:defRPr>
            </a:lvl5pPr>
          </a:lstStyle>
          <a:p>
            <a:pPr marL="0" marR="0" lvl="0" indent="0" algn="l" defTabSz="914374" rtl="0" eaLnBrk="1" fontAlgn="auto" latinLnBrk="0" hangingPunct="1">
              <a:lnSpc>
                <a:spcPct val="120000"/>
              </a:lnSpc>
              <a:spcBef>
                <a:spcPts val="0"/>
              </a:spcBef>
              <a:spcAft>
                <a:spcPts val="8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14</a:t>
            </a:r>
          </a:p>
          <a:p>
            <a:pPr marL="143996" marR="0" lvl="1"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14</a:t>
            </a:r>
          </a:p>
          <a:p>
            <a:pPr marL="287991" marR="0" lvl="2" indent="-143996" algn="l" defTabSz="914374" rtl="0" eaLnBrk="1" fontAlgn="auto" latinLnBrk="0" hangingPunct="1">
              <a:lnSpc>
                <a:spcPct val="120000"/>
              </a:lnSpc>
              <a:spcBef>
                <a:spcPts val="0"/>
              </a:spcBef>
              <a:spcAft>
                <a:spcPts val="800"/>
              </a:spcAft>
              <a:buClrTx/>
              <a:buSzTx/>
              <a:buFont typeface="Monaco" pitchFamily="2" charset="77"/>
              <a:buChar char="⎼"/>
              <a:tabLst/>
              <a:defRPr/>
            </a:pPr>
            <a:r>
              <a:rPr kumimoji="0" lang="en-US" sz="12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12</a:t>
            </a:r>
          </a:p>
          <a:p>
            <a:pPr marL="431988" marR="0" lvl="3" indent="-143996" algn="l" defTabSz="914374" rtl="0" eaLnBrk="1" fontAlgn="auto" latinLnBrk="0" hangingPunct="1">
              <a:lnSpc>
                <a:spcPct val="120000"/>
              </a:lnSpc>
              <a:spcBef>
                <a:spcPts val="0"/>
              </a:spcBef>
              <a:spcAft>
                <a:spcPts val="800"/>
              </a:spcAft>
              <a:buClrTx/>
              <a:buSzTx/>
              <a:buFont typeface="System Font Regular"/>
              <a:buChar char="»"/>
              <a:tabLst/>
              <a:defRPr/>
            </a:pPr>
            <a:r>
              <a:rPr kumimoji="0" lang="en-US" sz="1200" b="0" i="0" u="none" strike="noStrike" kern="1200" cap="none" spc="0" normalizeH="0" baseline="0" noProof="0" dirty="0">
                <a:ln>
                  <a:noFill/>
                </a:ln>
                <a:solidFill>
                  <a:srgbClr val="000000"/>
                </a:solidFill>
                <a:effectLst/>
                <a:uLnTx/>
                <a:uFillTx/>
                <a:latin typeface="Montserrat Light" pitchFamily="2" charset="77"/>
                <a:ea typeface="+mn-ea"/>
                <a:cs typeface="+mn-cs"/>
              </a:rPr>
              <a:t>Montserrat Light Point Size 12</a:t>
            </a:r>
          </a:p>
        </p:txBody>
      </p:sp>
      <p:grpSp>
        <p:nvGrpSpPr>
          <p:cNvPr id="35" name="Group 34">
            <a:extLst>
              <a:ext uri="{FF2B5EF4-FFF2-40B4-BE49-F238E27FC236}">
                <a16:creationId xmlns:a16="http://schemas.microsoft.com/office/drawing/2014/main" id="{0C291F29-2F98-BD4D-B042-0C72D579864D}"/>
              </a:ext>
            </a:extLst>
          </p:cNvPr>
          <p:cNvGrpSpPr/>
          <p:nvPr userDrawn="1"/>
        </p:nvGrpSpPr>
        <p:grpSpPr>
          <a:xfrm>
            <a:off x="337062" y="365496"/>
            <a:ext cx="2576121" cy="184666"/>
            <a:chOff x="446350" y="402893"/>
            <a:chExt cx="2780477" cy="203560"/>
          </a:xfrm>
        </p:grpSpPr>
        <p:cxnSp>
          <p:nvCxnSpPr>
            <p:cNvPr id="36" name="Straight Connector 35">
              <a:extLst>
                <a:ext uri="{FF2B5EF4-FFF2-40B4-BE49-F238E27FC236}">
                  <a16:creationId xmlns:a16="http://schemas.microsoft.com/office/drawing/2014/main" id="{DEF174A2-A12A-574C-A29E-3FE1A83AA8A7}"/>
                </a:ext>
              </a:extLst>
            </p:cNvPr>
            <p:cNvCxnSpPr/>
            <p:nvPr userDrawn="1"/>
          </p:nvCxnSpPr>
          <p:spPr>
            <a:xfrm>
              <a:off x="446350" y="428178"/>
              <a:ext cx="0" cy="11905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A29AAED-C026-A74D-986A-D99794BFEDDD}"/>
                </a:ext>
              </a:extLst>
            </p:cNvPr>
            <p:cNvSpPr txBox="1"/>
            <p:nvPr userDrawn="1"/>
          </p:nvSpPr>
          <p:spPr>
            <a:xfrm>
              <a:off x="524310" y="402893"/>
              <a:ext cx="2702517" cy="203560"/>
            </a:xfrm>
            <a:prstGeom prst="rect">
              <a:avLst/>
            </a:prstGeom>
            <a:noFill/>
          </p:spPr>
          <p:txBody>
            <a:bodyPr wrap="none" lIns="0" tIns="0" rIns="0" bIns="0" rtlCol="0">
              <a:spAutoFit/>
            </a:bodyPr>
            <a:lstStyle/>
            <a:p>
              <a:r>
                <a:rPr lang="en-AU" sz="1200" b="1" i="0" dirty="0">
                  <a:solidFill>
                    <a:schemeClr val="tx2"/>
                  </a:solidFill>
                  <a:latin typeface="Montserrat SemiBold" pitchFamily="2" charset="77"/>
                </a:rPr>
                <a:t>NSW Department of Education</a:t>
              </a:r>
            </a:p>
          </p:txBody>
        </p:sp>
      </p:gr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7200" y="6148455"/>
            <a:ext cx="3127222" cy="3087886"/>
          </a:xfrm>
          <a:prstGeom prst="rect">
            <a:avLst/>
          </a:prstGeom>
        </p:spPr>
      </p:pic>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7607" y="-1960600"/>
            <a:ext cx="3188786" cy="271973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231658">
            <a:off x="11882841" y="813080"/>
            <a:ext cx="5359994" cy="5292039"/>
          </a:xfrm>
          <a:prstGeom prst="rect">
            <a:avLst/>
          </a:prstGeom>
        </p:spPr>
      </p:pic>
      <p:sp>
        <p:nvSpPr>
          <p:cNvPr id="2" name="TextBox 1"/>
          <p:cNvSpPr txBox="1"/>
          <p:nvPr userDrawn="1"/>
        </p:nvSpPr>
        <p:spPr>
          <a:xfrm>
            <a:off x="337062" y="6660375"/>
            <a:ext cx="914400" cy="170728"/>
          </a:xfrm>
          <a:prstGeom prst="rect">
            <a:avLst/>
          </a:prstGeom>
          <a:noFill/>
        </p:spPr>
        <p:txBody>
          <a:bodyPr wrap="none" lIns="0" tIns="0" rIns="0" bIns="0" rtlCol="0">
            <a:noAutofit/>
          </a:bodyPr>
          <a:lstStyle/>
          <a:p>
            <a:pPr algn="l"/>
            <a:fld id="{66B02A27-1CF6-4C75-B711-0197EB06CD3F}" type="slidenum">
              <a:rPr lang="en-AU" sz="1400" smtClean="0"/>
              <a:t>‹#›</a:t>
            </a:fld>
            <a:endParaRPr lang="en-AU" sz="1400" dirty="0"/>
          </a:p>
        </p:txBody>
      </p:sp>
    </p:spTree>
    <p:extLst>
      <p:ext uri="{BB962C8B-B14F-4D97-AF65-F5344CB8AC3E}">
        <p14:creationId xmlns:p14="http://schemas.microsoft.com/office/powerpoint/2010/main" val="3458103310"/>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Instructions A">
    <p:bg>
      <p:bgPr>
        <a:solidFill>
          <a:schemeClr val="bg1"/>
        </a:solidFill>
        <a:effectLst/>
      </p:bgPr>
    </p:bg>
    <p:spTree>
      <p:nvGrpSpPr>
        <p:cNvPr id="1" name=""/>
        <p:cNvGrpSpPr/>
        <p:nvPr/>
      </p:nvGrpSpPr>
      <p:grpSpPr>
        <a:xfrm>
          <a:off x="0" y="0"/>
          <a:ext cx="0" cy="0"/>
          <a:chOff x="0" y="0"/>
          <a:chExt cx="0" cy="0"/>
        </a:xfrm>
      </p:grpSpPr>
      <p:sp>
        <p:nvSpPr>
          <p:cNvPr id="22" name="Footer Placeholder 3">
            <a:extLst>
              <a:ext uri="{FF2B5EF4-FFF2-40B4-BE49-F238E27FC236}">
                <a16:creationId xmlns:a16="http://schemas.microsoft.com/office/drawing/2014/main" id="{6D938D5A-7424-0143-BFE0-7A42485AF851}"/>
              </a:ext>
            </a:extLst>
          </p:cNvPr>
          <p:cNvSpPr>
            <a:spLocks noGrp="1"/>
          </p:cNvSpPr>
          <p:nvPr>
            <p:ph type="ftr" sz="quarter" idx="3"/>
          </p:nvPr>
        </p:nvSpPr>
        <p:spPr>
          <a:xfrm>
            <a:off x="316228" y="6188899"/>
            <a:ext cx="3343275" cy="365125"/>
          </a:xfrm>
          <a:prstGeom prst="rect">
            <a:avLst/>
          </a:prstGeom>
        </p:spPr>
        <p:txBody>
          <a:bodyPr vert="horz" lIns="0" tIns="0" rIns="0" bIns="0" rtlCol="0" anchor="b" anchorCtr="0"/>
          <a:lstStyle>
            <a:lvl1pPr algn="l">
              <a:defRPr sz="1200" b="0" i="0">
                <a:solidFill>
                  <a:schemeClr val="tx2"/>
                </a:solidFill>
                <a:latin typeface="Montserrat Light" pitchFamily="2" charset="77"/>
              </a:defRPr>
            </a:lvl1pPr>
          </a:lstStyle>
          <a:p>
            <a:r>
              <a:rPr lang="en-US" dirty="0"/>
              <a:t>‹#›</a:t>
            </a:r>
          </a:p>
        </p:txBody>
      </p:sp>
      <p:sp>
        <p:nvSpPr>
          <p:cNvPr id="16" name="Title 1">
            <a:extLst>
              <a:ext uri="{FF2B5EF4-FFF2-40B4-BE49-F238E27FC236}">
                <a16:creationId xmlns:a16="http://schemas.microsoft.com/office/drawing/2014/main" id="{230DD9A7-09FE-4E1B-A672-CED018A0372F}"/>
              </a:ext>
            </a:extLst>
          </p:cNvPr>
          <p:cNvSpPr>
            <a:spLocks noGrp="1"/>
          </p:cNvSpPr>
          <p:nvPr>
            <p:ph type="title"/>
          </p:nvPr>
        </p:nvSpPr>
        <p:spPr>
          <a:xfrm>
            <a:off x="316228" y="668773"/>
            <a:ext cx="11428060" cy="498470"/>
          </a:xfrm>
        </p:spPr>
        <p:txBody>
          <a:bodyPr>
            <a:noAutofit/>
          </a:bodyPr>
          <a:lstStyle>
            <a:lvl1pPr>
              <a:defRPr>
                <a:solidFill>
                  <a:schemeClr val="tx2"/>
                </a:solidFill>
              </a:defRPr>
            </a:lvl1pPr>
          </a:lstStyle>
          <a:p>
            <a:r>
              <a:rPr lang="en-US"/>
              <a:t>Click to edit Master title style</a:t>
            </a:r>
            <a:endParaRPr lang="en-AU" dirty="0"/>
          </a:p>
        </p:txBody>
      </p:sp>
      <p:sp>
        <p:nvSpPr>
          <p:cNvPr id="23" name="Text Placeholder 2078">
            <a:extLst>
              <a:ext uri="{FF2B5EF4-FFF2-40B4-BE49-F238E27FC236}">
                <a16:creationId xmlns:a16="http://schemas.microsoft.com/office/drawing/2014/main" id="{7C970063-30E0-2145-B5EC-FC65EB533C0E}"/>
              </a:ext>
            </a:extLst>
          </p:cNvPr>
          <p:cNvSpPr>
            <a:spLocks noGrp="1"/>
          </p:cNvSpPr>
          <p:nvPr>
            <p:ph type="body" sz="quarter" idx="16" hasCustomPrompt="1"/>
          </p:nvPr>
        </p:nvSpPr>
        <p:spPr>
          <a:xfrm>
            <a:off x="316227" y="1175566"/>
            <a:ext cx="11448471" cy="276999"/>
          </a:xfrm>
        </p:spPr>
        <p:txBody>
          <a:bodyPr wrap="square">
            <a:noAutofit/>
          </a:bodyPr>
          <a:lstStyle>
            <a:lvl1pPr>
              <a:defRPr sz="18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17" name="Content Placeholder 10">
            <a:extLst>
              <a:ext uri="{FF2B5EF4-FFF2-40B4-BE49-F238E27FC236}">
                <a16:creationId xmlns:a16="http://schemas.microsoft.com/office/drawing/2014/main" id="{FD9F97E7-AF54-478A-8D95-C8620B9F3385}"/>
              </a:ext>
            </a:extLst>
          </p:cNvPr>
          <p:cNvSpPr>
            <a:spLocks noGrp="1"/>
          </p:cNvSpPr>
          <p:nvPr>
            <p:ph sz="quarter" idx="14" hasCustomPrompt="1"/>
          </p:nvPr>
        </p:nvSpPr>
        <p:spPr>
          <a:xfrm>
            <a:off x="316228" y="1881187"/>
            <a:ext cx="5508511" cy="4030633"/>
          </a:xfrm>
        </p:spPr>
        <p:txBody>
          <a:bodyPr>
            <a:noAutofit/>
          </a:bodyPr>
          <a:lstStyle>
            <a:lvl1pPr marL="0" marR="0" indent="0" algn="l" defTabSz="914374" rtl="0" eaLnBrk="1" fontAlgn="auto" latinLnBrk="0" hangingPunct="1">
              <a:lnSpc>
                <a:spcPct val="120000"/>
              </a:lnSpc>
              <a:spcBef>
                <a:spcPts val="0"/>
              </a:spcBef>
              <a:spcAft>
                <a:spcPts val="800"/>
              </a:spcAft>
              <a:buClrTx/>
              <a:buSzTx/>
              <a:buFont typeface="Arial" panose="020B0604020202020204" pitchFamily="34" charset="0"/>
              <a:buNone/>
              <a:tabLst/>
              <a:defRPr>
                <a:solidFill>
                  <a:schemeClr val="tx2"/>
                </a:solidFill>
              </a:defRPr>
            </a:lvl1pPr>
            <a:lvl2pPr marL="143996" marR="0"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a:solidFill>
                  <a:schemeClr val="tx2"/>
                </a:solidFill>
              </a:defRPr>
            </a:lvl2pPr>
            <a:lvl3pPr marL="287991" marR="0" indent="-143996" algn="l" defTabSz="914374" rtl="0" eaLnBrk="1" fontAlgn="auto" latinLnBrk="0" hangingPunct="1">
              <a:lnSpc>
                <a:spcPct val="120000"/>
              </a:lnSpc>
              <a:spcBef>
                <a:spcPts val="0"/>
              </a:spcBef>
              <a:spcAft>
                <a:spcPts val="800"/>
              </a:spcAft>
              <a:buClrTx/>
              <a:buSzTx/>
              <a:buFont typeface="Monaco" pitchFamily="2" charset="77"/>
              <a:buChar char="⎼"/>
              <a:tabLst/>
              <a:defRPr>
                <a:solidFill>
                  <a:schemeClr val="tx2"/>
                </a:solidFill>
              </a:defRPr>
            </a:lvl3pPr>
            <a:lvl4pPr marL="431988" marR="0" indent="-143996" algn="l" defTabSz="914374" rtl="0" eaLnBrk="1" fontAlgn="auto" latinLnBrk="0" hangingPunct="1">
              <a:lnSpc>
                <a:spcPct val="120000"/>
              </a:lnSpc>
              <a:spcBef>
                <a:spcPts val="0"/>
              </a:spcBef>
              <a:spcAft>
                <a:spcPts val="800"/>
              </a:spcAft>
              <a:buClrTx/>
              <a:buSzTx/>
              <a:buFont typeface="System Font Regular"/>
              <a:buChar char="»"/>
              <a:tabLst/>
              <a:defRPr>
                <a:solidFill>
                  <a:schemeClr val="tx2"/>
                </a:solidFill>
              </a:defRPr>
            </a:lvl4pPr>
            <a:lvl5pPr>
              <a:defRPr>
                <a:solidFill>
                  <a:schemeClr val="tx2"/>
                </a:solidFill>
              </a:defRPr>
            </a:lvl5pPr>
          </a:lstStyle>
          <a:p>
            <a:pPr marL="0" marR="0" lvl="0" indent="0" algn="l" defTabSz="914374" rtl="0" eaLnBrk="1" fontAlgn="auto" latinLnBrk="0" hangingPunct="1">
              <a:lnSpc>
                <a:spcPct val="120000"/>
              </a:lnSpc>
              <a:spcBef>
                <a:spcPts val="0"/>
              </a:spcBef>
              <a:spcAft>
                <a:spcPts val="8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14</a:t>
            </a:r>
          </a:p>
          <a:p>
            <a:pPr marL="143996" marR="0" lvl="1"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14</a:t>
            </a:r>
          </a:p>
          <a:p>
            <a:pPr marL="287991" marR="0" lvl="2" indent="-143996" algn="l" defTabSz="914374" rtl="0" eaLnBrk="1" fontAlgn="auto" latinLnBrk="0" hangingPunct="1">
              <a:lnSpc>
                <a:spcPct val="120000"/>
              </a:lnSpc>
              <a:spcBef>
                <a:spcPts val="0"/>
              </a:spcBef>
              <a:spcAft>
                <a:spcPts val="800"/>
              </a:spcAft>
              <a:buClrTx/>
              <a:buSzTx/>
              <a:buFont typeface="Monaco" pitchFamily="2" charset="77"/>
              <a:buChar char="⎼"/>
              <a:tabLst/>
              <a:defRPr/>
            </a:pPr>
            <a:r>
              <a:rPr kumimoji="0" lang="en-US" sz="12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12</a:t>
            </a:r>
          </a:p>
          <a:p>
            <a:pPr marL="431988" marR="0" lvl="3" indent="-143996" algn="l" defTabSz="914374" rtl="0" eaLnBrk="1" fontAlgn="auto" latinLnBrk="0" hangingPunct="1">
              <a:lnSpc>
                <a:spcPct val="120000"/>
              </a:lnSpc>
              <a:spcBef>
                <a:spcPts val="0"/>
              </a:spcBef>
              <a:spcAft>
                <a:spcPts val="800"/>
              </a:spcAft>
              <a:buClrTx/>
              <a:buSzTx/>
              <a:buFont typeface="System Font Regular"/>
              <a:buChar char="»"/>
              <a:tabLst/>
              <a:defRPr/>
            </a:pPr>
            <a:r>
              <a:rPr kumimoji="0" lang="en-US" sz="1200" b="0" i="0" u="none" strike="noStrike" kern="1200" cap="none" spc="0" normalizeH="0" baseline="0" noProof="0" dirty="0">
                <a:ln>
                  <a:noFill/>
                </a:ln>
                <a:solidFill>
                  <a:srgbClr val="000000"/>
                </a:solidFill>
                <a:effectLst/>
                <a:uLnTx/>
                <a:uFillTx/>
                <a:latin typeface="Montserrat Light" pitchFamily="2" charset="77"/>
                <a:ea typeface="+mn-ea"/>
                <a:cs typeface="+mn-cs"/>
              </a:rPr>
              <a:t>Montserrat Light Point Size 12</a:t>
            </a:r>
          </a:p>
        </p:txBody>
      </p:sp>
      <p:sp>
        <p:nvSpPr>
          <p:cNvPr id="18" name="Content Placeholder 10">
            <a:extLst>
              <a:ext uri="{FF2B5EF4-FFF2-40B4-BE49-F238E27FC236}">
                <a16:creationId xmlns:a16="http://schemas.microsoft.com/office/drawing/2014/main" id="{01DDF432-B9B5-4DE1-B08C-F223EAD1B176}"/>
              </a:ext>
            </a:extLst>
          </p:cNvPr>
          <p:cNvSpPr>
            <a:spLocks noGrp="1"/>
          </p:cNvSpPr>
          <p:nvPr>
            <p:ph sz="quarter" idx="15" hasCustomPrompt="1"/>
          </p:nvPr>
        </p:nvSpPr>
        <p:spPr>
          <a:xfrm>
            <a:off x="6183796" y="1881187"/>
            <a:ext cx="5508511" cy="4030633"/>
          </a:xfrm>
        </p:spPr>
        <p:txBody>
          <a:bodyPr>
            <a:noAutofit/>
          </a:bodyPr>
          <a:lstStyle>
            <a:lvl1pPr marL="0" marR="0" indent="0" algn="l" defTabSz="914374" rtl="0" eaLnBrk="1" fontAlgn="auto" latinLnBrk="0" hangingPunct="1">
              <a:lnSpc>
                <a:spcPct val="120000"/>
              </a:lnSpc>
              <a:spcBef>
                <a:spcPts val="0"/>
              </a:spcBef>
              <a:spcAft>
                <a:spcPts val="800"/>
              </a:spcAft>
              <a:buClrTx/>
              <a:buSzTx/>
              <a:buFont typeface="Arial" panose="020B0604020202020204" pitchFamily="34" charset="0"/>
              <a:buNone/>
              <a:tabLst/>
              <a:defRPr>
                <a:solidFill>
                  <a:schemeClr val="tx2"/>
                </a:solidFill>
              </a:defRPr>
            </a:lvl1pPr>
            <a:lvl2pPr marL="143996" marR="0"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a:solidFill>
                  <a:schemeClr val="tx2"/>
                </a:solidFill>
              </a:defRPr>
            </a:lvl2pPr>
            <a:lvl3pPr marL="287991" marR="0" indent="-143996" algn="l" defTabSz="914374" rtl="0" eaLnBrk="1" fontAlgn="auto" latinLnBrk="0" hangingPunct="1">
              <a:lnSpc>
                <a:spcPct val="120000"/>
              </a:lnSpc>
              <a:spcBef>
                <a:spcPts val="0"/>
              </a:spcBef>
              <a:spcAft>
                <a:spcPts val="800"/>
              </a:spcAft>
              <a:buClrTx/>
              <a:buSzTx/>
              <a:buFont typeface="Monaco" pitchFamily="2" charset="77"/>
              <a:buChar char="⎼"/>
              <a:tabLst/>
              <a:defRPr>
                <a:solidFill>
                  <a:schemeClr val="tx2"/>
                </a:solidFill>
              </a:defRPr>
            </a:lvl3pPr>
            <a:lvl4pPr marL="431988" marR="0" indent="-143996" algn="l" defTabSz="914374" rtl="0" eaLnBrk="1" fontAlgn="auto" latinLnBrk="0" hangingPunct="1">
              <a:lnSpc>
                <a:spcPct val="120000"/>
              </a:lnSpc>
              <a:spcBef>
                <a:spcPts val="0"/>
              </a:spcBef>
              <a:spcAft>
                <a:spcPts val="800"/>
              </a:spcAft>
              <a:buClrTx/>
              <a:buSzTx/>
              <a:buFont typeface="System Font Regular"/>
              <a:buChar char="»"/>
              <a:tabLst/>
              <a:defRPr>
                <a:solidFill>
                  <a:schemeClr val="tx2"/>
                </a:solidFill>
              </a:defRPr>
            </a:lvl4pPr>
            <a:lvl5pPr>
              <a:defRPr>
                <a:solidFill>
                  <a:schemeClr val="tx2"/>
                </a:solidFill>
              </a:defRPr>
            </a:lvl5pPr>
          </a:lstStyle>
          <a:p>
            <a:pPr marL="0" marR="0" lvl="0" indent="0" algn="l" defTabSz="914374" rtl="0" eaLnBrk="1" fontAlgn="auto" latinLnBrk="0" hangingPunct="1">
              <a:lnSpc>
                <a:spcPct val="120000"/>
              </a:lnSpc>
              <a:spcBef>
                <a:spcPts val="0"/>
              </a:spcBef>
              <a:spcAft>
                <a:spcPts val="8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14</a:t>
            </a:r>
          </a:p>
          <a:p>
            <a:pPr marL="143996" marR="0" lvl="1"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14</a:t>
            </a:r>
          </a:p>
          <a:p>
            <a:pPr marL="287991" marR="0" lvl="2" indent="-143996" algn="l" defTabSz="914374" rtl="0" eaLnBrk="1" fontAlgn="auto" latinLnBrk="0" hangingPunct="1">
              <a:lnSpc>
                <a:spcPct val="120000"/>
              </a:lnSpc>
              <a:spcBef>
                <a:spcPts val="0"/>
              </a:spcBef>
              <a:spcAft>
                <a:spcPts val="800"/>
              </a:spcAft>
              <a:buClrTx/>
              <a:buSzTx/>
              <a:buFont typeface="Monaco" pitchFamily="2" charset="77"/>
              <a:buChar char="⎼"/>
              <a:tabLst/>
              <a:defRPr/>
            </a:pPr>
            <a:r>
              <a:rPr kumimoji="0" lang="en-US" sz="1200" b="0" i="0" u="none" strike="noStrike" kern="1200" cap="none" spc="0" normalizeH="0" baseline="0" noProof="0" dirty="0">
                <a:ln>
                  <a:noFill/>
                </a:ln>
                <a:solidFill>
                  <a:srgbClr val="000000"/>
                </a:solidFill>
                <a:effectLst/>
                <a:uLnTx/>
                <a:uFillTx/>
                <a:latin typeface="Montserrat Medium" pitchFamily="2" charset="77"/>
                <a:ea typeface="+mn-ea"/>
                <a:cs typeface="+mn-cs"/>
              </a:rPr>
              <a:t>Montserrat Medium Point Size 12</a:t>
            </a:r>
          </a:p>
          <a:p>
            <a:pPr marL="431988" marR="0" lvl="3" indent="-143996" algn="l" defTabSz="914374" rtl="0" eaLnBrk="1" fontAlgn="auto" latinLnBrk="0" hangingPunct="1">
              <a:lnSpc>
                <a:spcPct val="120000"/>
              </a:lnSpc>
              <a:spcBef>
                <a:spcPts val="0"/>
              </a:spcBef>
              <a:spcAft>
                <a:spcPts val="800"/>
              </a:spcAft>
              <a:buClrTx/>
              <a:buSzTx/>
              <a:buFont typeface="System Font Regular"/>
              <a:buChar char="»"/>
              <a:tabLst/>
              <a:defRPr/>
            </a:pPr>
            <a:r>
              <a:rPr kumimoji="0" lang="en-US" sz="1200" b="0" i="0" u="none" strike="noStrike" kern="1200" cap="none" spc="0" normalizeH="0" baseline="0" noProof="0" dirty="0">
                <a:ln>
                  <a:noFill/>
                </a:ln>
                <a:solidFill>
                  <a:srgbClr val="000000"/>
                </a:solidFill>
                <a:effectLst/>
                <a:uLnTx/>
                <a:uFillTx/>
                <a:latin typeface="Montserrat Light" pitchFamily="2" charset="77"/>
                <a:ea typeface="+mn-ea"/>
                <a:cs typeface="+mn-cs"/>
              </a:rPr>
              <a:t>Montserrat Light Point Size 12</a:t>
            </a:r>
          </a:p>
        </p:txBody>
      </p:sp>
      <p:grpSp>
        <p:nvGrpSpPr>
          <p:cNvPr id="19" name="Group 18">
            <a:extLst>
              <a:ext uri="{FF2B5EF4-FFF2-40B4-BE49-F238E27FC236}">
                <a16:creationId xmlns:a16="http://schemas.microsoft.com/office/drawing/2014/main" id="{0C291F29-2F98-BD4D-B042-0C72D579864D}"/>
              </a:ext>
            </a:extLst>
          </p:cNvPr>
          <p:cNvGrpSpPr/>
          <p:nvPr userDrawn="1"/>
        </p:nvGrpSpPr>
        <p:grpSpPr>
          <a:xfrm>
            <a:off x="337062" y="365496"/>
            <a:ext cx="2576121" cy="184666"/>
            <a:chOff x="446350" y="402893"/>
            <a:chExt cx="2780477" cy="203560"/>
          </a:xfrm>
        </p:grpSpPr>
        <p:cxnSp>
          <p:nvCxnSpPr>
            <p:cNvPr id="20" name="Straight Connector 19">
              <a:extLst>
                <a:ext uri="{FF2B5EF4-FFF2-40B4-BE49-F238E27FC236}">
                  <a16:creationId xmlns:a16="http://schemas.microsoft.com/office/drawing/2014/main" id="{DEF174A2-A12A-574C-A29E-3FE1A83AA8A7}"/>
                </a:ext>
              </a:extLst>
            </p:cNvPr>
            <p:cNvCxnSpPr/>
            <p:nvPr userDrawn="1"/>
          </p:nvCxnSpPr>
          <p:spPr>
            <a:xfrm>
              <a:off x="446350" y="428178"/>
              <a:ext cx="0" cy="11905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A29AAED-C026-A74D-986A-D99794BFEDDD}"/>
                </a:ext>
              </a:extLst>
            </p:cNvPr>
            <p:cNvSpPr txBox="1"/>
            <p:nvPr userDrawn="1"/>
          </p:nvSpPr>
          <p:spPr>
            <a:xfrm>
              <a:off x="524310" y="402893"/>
              <a:ext cx="2702517" cy="203560"/>
            </a:xfrm>
            <a:prstGeom prst="rect">
              <a:avLst/>
            </a:prstGeom>
            <a:noFill/>
          </p:spPr>
          <p:txBody>
            <a:bodyPr wrap="none" lIns="0" tIns="0" rIns="0" bIns="0" rtlCol="0">
              <a:spAutoFit/>
            </a:bodyPr>
            <a:lstStyle/>
            <a:p>
              <a:r>
                <a:rPr lang="en-AU" sz="1200" b="1" i="0" dirty="0">
                  <a:solidFill>
                    <a:schemeClr val="tx2"/>
                  </a:solidFill>
                  <a:latin typeface="Montserrat SemiBold" pitchFamily="2" charset="77"/>
                </a:rPr>
                <a:t>NSW Department of Education</a:t>
              </a:r>
            </a:p>
          </p:txBody>
        </p:sp>
      </p:gr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59818" y="6124071"/>
            <a:ext cx="2354603" cy="2324985"/>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93981" y="6340442"/>
            <a:ext cx="2344070" cy="2314351"/>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231658">
            <a:off x="10778787" y="-1972415"/>
            <a:ext cx="3062105" cy="3023283"/>
          </a:xfrm>
          <a:prstGeom prst="rect">
            <a:avLst/>
          </a:prstGeom>
        </p:spPr>
      </p:pic>
    </p:spTree>
    <p:extLst>
      <p:ext uri="{BB962C8B-B14F-4D97-AF65-F5344CB8AC3E}">
        <p14:creationId xmlns:p14="http://schemas.microsoft.com/office/powerpoint/2010/main" val="1279288669"/>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Divider - Blue">
  <p:cSld name="1_Divider - Blue">
    <p:bg>
      <p:bgPr>
        <a:solidFill>
          <a:schemeClr val="dk2"/>
        </a:solidFill>
        <a:effectLst/>
      </p:bgPr>
    </p:bg>
    <p:spTree>
      <p:nvGrpSpPr>
        <p:cNvPr id="1" name="Shape 16"/>
        <p:cNvGrpSpPr/>
        <p:nvPr/>
      </p:nvGrpSpPr>
      <p:grpSpPr>
        <a:xfrm>
          <a:off x="0" y="0"/>
          <a:ext cx="0" cy="0"/>
          <a:chOff x="0" y="0"/>
          <a:chExt cx="0" cy="0"/>
        </a:xfrm>
      </p:grpSpPr>
      <p:sp>
        <p:nvSpPr>
          <p:cNvPr id="17" name="Google Shape;17;p2"/>
          <p:cNvSpPr txBox="1">
            <a:spLocks noGrp="1"/>
          </p:cNvSpPr>
          <p:nvPr>
            <p:ph type="title"/>
          </p:nvPr>
        </p:nvSpPr>
        <p:spPr>
          <a:xfrm>
            <a:off x="316229" y="2823581"/>
            <a:ext cx="4635900" cy="1107900"/>
          </a:xfrm>
          <a:prstGeom prst="rect">
            <a:avLst/>
          </a:prstGeom>
          <a:noFill/>
          <a:ln>
            <a:noFill/>
          </a:ln>
        </p:spPr>
        <p:txBody>
          <a:bodyPr spcFirstLastPara="1" wrap="square" lIns="0" tIns="0" rIns="0" bIns="0" anchor="b" anchorCtr="0"/>
          <a:lstStyle>
            <a:lvl1pPr lvl="0" algn="l">
              <a:lnSpc>
                <a:spcPct val="90000"/>
              </a:lnSpc>
              <a:spcBef>
                <a:spcPts val="0"/>
              </a:spcBef>
              <a:spcAft>
                <a:spcPts val="0"/>
              </a:spcAft>
              <a:buClr>
                <a:schemeClr val="lt1"/>
              </a:buClr>
              <a:buSzPts val="4000"/>
              <a:buFont typeface="Montserrat"/>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 name="Google Shape;18;p2"/>
          <p:cNvGrpSpPr/>
          <p:nvPr/>
        </p:nvGrpSpPr>
        <p:grpSpPr>
          <a:xfrm>
            <a:off x="337061" y="365503"/>
            <a:ext cx="2576004" cy="184797"/>
            <a:chOff x="446350" y="402893"/>
            <a:chExt cx="2780360" cy="203700"/>
          </a:xfrm>
        </p:grpSpPr>
        <p:cxnSp>
          <p:nvCxnSpPr>
            <p:cNvPr id="19" name="Google Shape;19;p2"/>
            <p:cNvCxnSpPr/>
            <p:nvPr/>
          </p:nvCxnSpPr>
          <p:spPr>
            <a:xfrm>
              <a:off x="446350" y="428178"/>
              <a:ext cx="0" cy="119100"/>
            </a:xfrm>
            <a:prstGeom prst="straightConnector1">
              <a:avLst/>
            </a:prstGeom>
            <a:noFill/>
            <a:ln w="31750" cap="flat" cmpd="sng">
              <a:solidFill>
                <a:schemeClr val="accent5"/>
              </a:solidFill>
              <a:prstDash val="solid"/>
              <a:miter lim="800000"/>
              <a:headEnd type="none" w="sm" len="sm"/>
              <a:tailEnd type="none" w="sm" len="sm"/>
            </a:ln>
          </p:spPr>
        </p:cxnSp>
        <p:sp>
          <p:nvSpPr>
            <p:cNvPr id="20" name="Google Shape;20;p2"/>
            <p:cNvSpPr txBox="1"/>
            <p:nvPr/>
          </p:nvSpPr>
          <p:spPr>
            <a:xfrm>
              <a:off x="524310" y="402893"/>
              <a:ext cx="2702400" cy="203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AU" sz="1200" b="1" i="0" u="none" strike="noStrike" cap="none" dirty="0">
                  <a:solidFill>
                    <a:schemeClr val="lt1"/>
                  </a:solidFill>
                  <a:latin typeface="Montserrat SemiBold"/>
                  <a:ea typeface="Montserrat SemiBold"/>
                  <a:cs typeface="Montserrat SemiBold"/>
                  <a:sym typeface="Montserrat SemiBold"/>
                </a:rPr>
                <a:t>NSW Department of Education</a:t>
              </a:r>
              <a:endParaRPr sz="1400" b="0" i="0" u="none" strike="noStrike" cap="none" dirty="0">
                <a:solidFill>
                  <a:srgbClr val="000000"/>
                </a:solidFill>
                <a:latin typeface="Arial"/>
                <a:ea typeface="Arial"/>
                <a:cs typeface="Arial"/>
                <a:sym typeface="Arial"/>
              </a:endParaRPr>
            </a:p>
          </p:txBody>
        </p:sp>
      </p:grpSp>
      <p:grpSp>
        <p:nvGrpSpPr>
          <p:cNvPr id="21" name="Google Shape;21;p2"/>
          <p:cNvGrpSpPr/>
          <p:nvPr/>
        </p:nvGrpSpPr>
        <p:grpSpPr>
          <a:xfrm>
            <a:off x="316229" y="5920817"/>
            <a:ext cx="606031" cy="640344"/>
            <a:chOff x="1841" y="2"/>
            <a:chExt cx="4000" cy="4317"/>
          </a:xfrm>
        </p:grpSpPr>
        <p:sp>
          <p:nvSpPr>
            <p:cNvPr id="22" name="Google Shape;22;p2"/>
            <p:cNvSpPr/>
            <p:nvPr/>
          </p:nvSpPr>
          <p:spPr>
            <a:xfrm>
              <a:off x="1972" y="2556"/>
              <a:ext cx="3779" cy="1763"/>
            </a:xfrm>
            <a:custGeom>
              <a:avLst/>
              <a:gdLst/>
              <a:ahLst/>
              <a:cxnLst/>
              <a:rect l="l" t="t" r="r" b="b"/>
              <a:pathLst>
                <a:path w="2181" h="1019" extrusionOk="0">
                  <a:moveTo>
                    <a:pt x="1634" y="700"/>
                  </a:moveTo>
                  <a:cubicBezTo>
                    <a:pt x="1739" y="267"/>
                    <a:pt x="1739" y="267"/>
                    <a:pt x="1739" y="267"/>
                  </a:cubicBezTo>
                  <a:cubicBezTo>
                    <a:pt x="1845" y="700"/>
                    <a:pt x="1845" y="700"/>
                    <a:pt x="1845" y="700"/>
                  </a:cubicBezTo>
                  <a:cubicBezTo>
                    <a:pt x="2000" y="700"/>
                    <a:pt x="2000" y="700"/>
                    <a:pt x="2000" y="700"/>
                  </a:cubicBezTo>
                  <a:cubicBezTo>
                    <a:pt x="2002" y="694"/>
                    <a:pt x="2002" y="694"/>
                    <a:pt x="2002" y="694"/>
                  </a:cubicBezTo>
                  <a:cubicBezTo>
                    <a:pt x="2181" y="15"/>
                    <a:pt x="2181" y="15"/>
                    <a:pt x="2181" y="15"/>
                  </a:cubicBezTo>
                  <a:cubicBezTo>
                    <a:pt x="2023" y="15"/>
                    <a:pt x="2023" y="15"/>
                    <a:pt x="2023" y="15"/>
                  </a:cubicBezTo>
                  <a:cubicBezTo>
                    <a:pt x="1921" y="454"/>
                    <a:pt x="1921" y="454"/>
                    <a:pt x="1921" y="454"/>
                  </a:cubicBezTo>
                  <a:cubicBezTo>
                    <a:pt x="1814" y="15"/>
                    <a:pt x="1814" y="15"/>
                    <a:pt x="1814" y="15"/>
                  </a:cubicBezTo>
                  <a:cubicBezTo>
                    <a:pt x="1666" y="15"/>
                    <a:pt x="1666" y="15"/>
                    <a:pt x="1666" y="15"/>
                  </a:cubicBezTo>
                  <a:cubicBezTo>
                    <a:pt x="1558" y="449"/>
                    <a:pt x="1558" y="449"/>
                    <a:pt x="1558" y="449"/>
                  </a:cubicBezTo>
                  <a:cubicBezTo>
                    <a:pt x="1459" y="15"/>
                    <a:pt x="1459" y="15"/>
                    <a:pt x="1459" y="15"/>
                  </a:cubicBezTo>
                  <a:cubicBezTo>
                    <a:pt x="1298" y="15"/>
                    <a:pt x="1298" y="15"/>
                    <a:pt x="1298" y="15"/>
                  </a:cubicBezTo>
                  <a:cubicBezTo>
                    <a:pt x="1476" y="700"/>
                    <a:pt x="1476" y="700"/>
                    <a:pt x="1476" y="700"/>
                  </a:cubicBezTo>
                  <a:lnTo>
                    <a:pt x="1634" y="700"/>
                  </a:lnTo>
                  <a:close/>
                  <a:moveTo>
                    <a:pt x="170" y="263"/>
                  </a:moveTo>
                  <a:cubicBezTo>
                    <a:pt x="542" y="700"/>
                    <a:pt x="542" y="700"/>
                    <a:pt x="542" y="700"/>
                  </a:cubicBezTo>
                  <a:cubicBezTo>
                    <a:pt x="701" y="700"/>
                    <a:pt x="701" y="700"/>
                    <a:pt x="701" y="700"/>
                  </a:cubicBezTo>
                  <a:cubicBezTo>
                    <a:pt x="701" y="15"/>
                    <a:pt x="701" y="15"/>
                    <a:pt x="701" y="15"/>
                  </a:cubicBezTo>
                  <a:cubicBezTo>
                    <a:pt x="547" y="15"/>
                    <a:pt x="547" y="15"/>
                    <a:pt x="547" y="15"/>
                  </a:cubicBezTo>
                  <a:cubicBezTo>
                    <a:pt x="547" y="453"/>
                    <a:pt x="547" y="453"/>
                    <a:pt x="547" y="453"/>
                  </a:cubicBezTo>
                  <a:cubicBezTo>
                    <a:pt x="174" y="15"/>
                    <a:pt x="174" y="15"/>
                    <a:pt x="174" y="15"/>
                  </a:cubicBezTo>
                  <a:cubicBezTo>
                    <a:pt x="16" y="15"/>
                    <a:pt x="16" y="15"/>
                    <a:pt x="16" y="15"/>
                  </a:cubicBezTo>
                  <a:cubicBezTo>
                    <a:pt x="16" y="700"/>
                    <a:pt x="16" y="700"/>
                    <a:pt x="16" y="700"/>
                  </a:cubicBezTo>
                  <a:cubicBezTo>
                    <a:pt x="170" y="700"/>
                    <a:pt x="170" y="700"/>
                    <a:pt x="170" y="700"/>
                  </a:cubicBezTo>
                  <a:lnTo>
                    <a:pt x="170" y="263"/>
                  </a:lnTo>
                  <a:close/>
                  <a:moveTo>
                    <a:pt x="108" y="929"/>
                  </a:moveTo>
                  <a:cubicBezTo>
                    <a:pt x="162" y="929"/>
                    <a:pt x="162" y="929"/>
                    <a:pt x="162" y="929"/>
                  </a:cubicBezTo>
                  <a:cubicBezTo>
                    <a:pt x="162" y="969"/>
                    <a:pt x="162" y="969"/>
                    <a:pt x="162" y="969"/>
                  </a:cubicBezTo>
                  <a:cubicBezTo>
                    <a:pt x="149" y="979"/>
                    <a:pt x="131" y="985"/>
                    <a:pt x="111" y="985"/>
                  </a:cubicBezTo>
                  <a:cubicBezTo>
                    <a:pt x="68" y="985"/>
                    <a:pt x="39" y="953"/>
                    <a:pt x="39" y="909"/>
                  </a:cubicBezTo>
                  <a:cubicBezTo>
                    <a:pt x="39" y="909"/>
                    <a:pt x="39" y="909"/>
                    <a:pt x="39" y="909"/>
                  </a:cubicBezTo>
                  <a:cubicBezTo>
                    <a:pt x="39" y="868"/>
                    <a:pt x="69" y="834"/>
                    <a:pt x="108" y="834"/>
                  </a:cubicBezTo>
                  <a:cubicBezTo>
                    <a:pt x="135" y="834"/>
                    <a:pt x="151" y="843"/>
                    <a:pt x="167" y="857"/>
                  </a:cubicBezTo>
                  <a:cubicBezTo>
                    <a:pt x="191" y="829"/>
                    <a:pt x="191" y="829"/>
                    <a:pt x="191" y="829"/>
                  </a:cubicBezTo>
                  <a:cubicBezTo>
                    <a:pt x="169" y="810"/>
                    <a:pt x="146" y="800"/>
                    <a:pt x="109" y="800"/>
                  </a:cubicBezTo>
                  <a:cubicBezTo>
                    <a:pt x="45" y="800"/>
                    <a:pt x="0" y="850"/>
                    <a:pt x="0" y="909"/>
                  </a:cubicBezTo>
                  <a:cubicBezTo>
                    <a:pt x="0" y="910"/>
                    <a:pt x="0" y="910"/>
                    <a:pt x="0" y="910"/>
                  </a:cubicBezTo>
                  <a:cubicBezTo>
                    <a:pt x="0" y="972"/>
                    <a:pt x="44" y="1019"/>
                    <a:pt x="110" y="1019"/>
                  </a:cubicBezTo>
                  <a:cubicBezTo>
                    <a:pt x="148" y="1019"/>
                    <a:pt x="177" y="1004"/>
                    <a:pt x="198" y="986"/>
                  </a:cubicBezTo>
                  <a:cubicBezTo>
                    <a:pt x="198" y="897"/>
                    <a:pt x="198" y="897"/>
                    <a:pt x="198" y="897"/>
                  </a:cubicBezTo>
                  <a:cubicBezTo>
                    <a:pt x="108" y="897"/>
                    <a:pt x="108" y="897"/>
                    <a:pt x="108" y="897"/>
                  </a:cubicBezTo>
                  <a:lnTo>
                    <a:pt x="108" y="929"/>
                  </a:lnTo>
                  <a:close/>
                  <a:moveTo>
                    <a:pt x="332" y="800"/>
                  </a:moveTo>
                  <a:cubicBezTo>
                    <a:pt x="267" y="800"/>
                    <a:pt x="221" y="850"/>
                    <a:pt x="221" y="909"/>
                  </a:cubicBezTo>
                  <a:cubicBezTo>
                    <a:pt x="221" y="910"/>
                    <a:pt x="221" y="910"/>
                    <a:pt x="221" y="910"/>
                  </a:cubicBezTo>
                  <a:cubicBezTo>
                    <a:pt x="221" y="970"/>
                    <a:pt x="266" y="1019"/>
                    <a:pt x="331" y="1019"/>
                  </a:cubicBezTo>
                  <a:cubicBezTo>
                    <a:pt x="396" y="1019"/>
                    <a:pt x="442" y="969"/>
                    <a:pt x="442" y="909"/>
                  </a:cubicBezTo>
                  <a:cubicBezTo>
                    <a:pt x="442" y="909"/>
                    <a:pt x="442" y="909"/>
                    <a:pt x="442" y="909"/>
                  </a:cubicBezTo>
                  <a:cubicBezTo>
                    <a:pt x="442" y="849"/>
                    <a:pt x="397" y="800"/>
                    <a:pt x="332" y="800"/>
                  </a:cubicBezTo>
                  <a:close/>
                  <a:moveTo>
                    <a:pt x="403" y="910"/>
                  </a:moveTo>
                  <a:cubicBezTo>
                    <a:pt x="403" y="951"/>
                    <a:pt x="374" y="985"/>
                    <a:pt x="332" y="985"/>
                  </a:cubicBezTo>
                  <a:cubicBezTo>
                    <a:pt x="290" y="985"/>
                    <a:pt x="260" y="950"/>
                    <a:pt x="260" y="909"/>
                  </a:cubicBezTo>
                  <a:cubicBezTo>
                    <a:pt x="260" y="909"/>
                    <a:pt x="260" y="909"/>
                    <a:pt x="260" y="909"/>
                  </a:cubicBezTo>
                  <a:cubicBezTo>
                    <a:pt x="260" y="867"/>
                    <a:pt x="289" y="834"/>
                    <a:pt x="331" y="834"/>
                  </a:cubicBezTo>
                  <a:cubicBezTo>
                    <a:pt x="373" y="834"/>
                    <a:pt x="403" y="868"/>
                    <a:pt x="403" y="909"/>
                  </a:cubicBezTo>
                  <a:lnTo>
                    <a:pt x="403" y="910"/>
                  </a:lnTo>
                  <a:close/>
                  <a:moveTo>
                    <a:pt x="545" y="966"/>
                  </a:moveTo>
                  <a:cubicBezTo>
                    <a:pt x="481" y="803"/>
                    <a:pt x="481" y="803"/>
                    <a:pt x="481" y="803"/>
                  </a:cubicBezTo>
                  <a:cubicBezTo>
                    <a:pt x="440" y="803"/>
                    <a:pt x="440" y="803"/>
                    <a:pt x="440" y="803"/>
                  </a:cubicBezTo>
                  <a:cubicBezTo>
                    <a:pt x="528" y="1017"/>
                    <a:pt x="528" y="1017"/>
                    <a:pt x="528" y="1017"/>
                  </a:cubicBezTo>
                  <a:cubicBezTo>
                    <a:pt x="560" y="1017"/>
                    <a:pt x="560" y="1017"/>
                    <a:pt x="560" y="1017"/>
                  </a:cubicBezTo>
                  <a:cubicBezTo>
                    <a:pt x="649" y="803"/>
                    <a:pt x="649" y="803"/>
                    <a:pt x="649" y="803"/>
                  </a:cubicBezTo>
                  <a:cubicBezTo>
                    <a:pt x="608" y="803"/>
                    <a:pt x="608" y="803"/>
                    <a:pt x="608" y="803"/>
                  </a:cubicBezTo>
                  <a:lnTo>
                    <a:pt x="545" y="966"/>
                  </a:lnTo>
                  <a:close/>
                  <a:moveTo>
                    <a:pt x="711" y="925"/>
                  </a:moveTo>
                  <a:cubicBezTo>
                    <a:pt x="817" y="925"/>
                    <a:pt x="817" y="925"/>
                    <a:pt x="817" y="925"/>
                  </a:cubicBezTo>
                  <a:cubicBezTo>
                    <a:pt x="817" y="892"/>
                    <a:pt x="817" y="892"/>
                    <a:pt x="817" y="892"/>
                  </a:cubicBezTo>
                  <a:cubicBezTo>
                    <a:pt x="711" y="892"/>
                    <a:pt x="711" y="892"/>
                    <a:pt x="711" y="892"/>
                  </a:cubicBezTo>
                  <a:cubicBezTo>
                    <a:pt x="711" y="837"/>
                    <a:pt x="711" y="837"/>
                    <a:pt x="711" y="837"/>
                  </a:cubicBezTo>
                  <a:cubicBezTo>
                    <a:pt x="831" y="837"/>
                    <a:pt x="831" y="837"/>
                    <a:pt x="831" y="837"/>
                  </a:cubicBezTo>
                  <a:cubicBezTo>
                    <a:pt x="831" y="803"/>
                    <a:pt x="831" y="803"/>
                    <a:pt x="831" y="803"/>
                  </a:cubicBezTo>
                  <a:cubicBezTo>
                    <a:pt x="674" y="803"/>
                    <a:pt x="674" y="803"/>
                    <a:pt x="674" y="803"/>
                  </a:cubicBezTo>
                  <a:cubicBezTo>
                    <a:pt x="674" y="1015"/>
                    <a:pt x="674" y="1015"/>
                    <a:pt x="674" y="1015"/>
                  </a:cubicBezTo>
                  <a:cubicBezTo>
                    <a:pt x="833" y="1015"/>
                    <a:pt x="833" y="1015"/>
                    <a:pt x="833" y="1015"/>
                  </a:cubicBezTo>
                  <a:cubicBezTo>
                    <a:pt x="833" y="982"/>
                    <a:pt x="833" y="982"/>
                    <a:pt x="833" y="982"/>
                  </a:cubicBezTo>
                  <a:cubicBezTo>
                    <a:pt x="711" y="982"/>
                    <a:pt x="711" y="982"/>
                    <a:pt x="711" y="982"/>
                  </a:cubicBezTo>
                  <a:lnTo>
                    <a:pt x="711" y="925"/>
                  </a:lnTo>
                  <a:close/>
                  <a:moveTo>
                    <a:pt x="1042" y="871"/>
                  </a:moveTo>
                  <a:cubicBezTo>
                    <a:pt x="1042" y="870"/>
                    <a:pt x="1042" y="870"/>
                    <a:pt x="1042" y="870"/>
                  </a:cubicBezTo>
                  <a:cubicBezTo>
                    <a:pt x="1042" y="852"/>
                    <a:pt x="1035" y="836"/>
                    <a:pt x="1024" y="825"/>
                  </a:cubicBezTo>
                  <a:cubicBezTo>
                    <a:pt x="1011" y="811"/>
                    <a:pt x="990" y="803"/>
                    <a:pt x="963" y="803"/>
                  </a:cubicBezTo>
                  <a:cubicBezTo>
                    <a:pt x="869" y="803"/>
                    <a:pt x="869" y="803"/>
                    <a:pt x="869" y="803"/>
                  </a:cubicBezTo>
                  <a:cubicBezTo>
                    <a:pt x="869" y="1015"/>
                    <a:pt x="869" y="1015"/>
                    <a:pt x="869" y="1015"/>
                  </a:cubicBezTo>
                  <a:cubicBezTo>
                    <a:pt x="906" y="1015"/>
                    <a:pt x="906" y="1015"/>
                    <a:pt x="906" y="1015"/>
                  </a:cubicBezTo>
                  <a:cubicBezTo>
                    <a:pt x="906" y="942"/>
                    <a:pt x="906" y="942"/>
                    <a:pt x="906" y="942"/>
                  </a:cubicBezTo>
                  <a:cubicBezTo>
                    <a:pt x="952" y="942"/>
                    <a:pt x="952" y="942"/>
                    <a:pt x="952" y="942"/>
                  </a:cubicBezTo>
                  <a:cubicBezTo>
                    <a:pt x="1005" y="1015"/>
                    <a:pt x="1005" y="1015"/>
                    <a:pt x="1005" y="1015"/>
                  </a:cubicBezTo>
                  <a:cubicBezTo>
                    <a:pt x="1048" y="1015"/>
                    <a:pt x="1048" y="1015"/>
                    <a:pt x="1048" y="1015"/>
                  </a:cubicBezTo>
                  <a:cubicBezTo>
                    <a:pt x="991" y="935"/>
                    <a:pt x="991" y="935"/>
                    <a:pt x="991" y="935"/>
                  </a:cubicBezTo>
                  <a:cubicBezTo>
                    <a:pt x="1021" y="927"/>
                    <a:pt x="1042" y="906"/>
                    <a:pt x="1042" y="871"/>
                  </a:cubicBezTo>
                  <a:close/>
                  <a:moveTo>
                    <a:pt x="906" y="908"/>
                  </a:moveTo>
                  <a:cubicBezTo>
                    <a:pt x="906" y="837"/>
                    <a:pt x="906" y="837"/>
                    <a:pt x="906" y="837"/>
                  </a:cubicBezTo>
                  <a:cubicBezTo>
                    <a:pt x="960" y="837"/>
                    <a:pt x="960" y="837"/>
                    <a:pt x="960" y="837"/>
                  </a:cubicBezTo>
                  <a:cubicBezTo>
                    <a:pt x="988" y="837"/>
                    <a:pt x="1004" y="850"/>
                    <a:pt x="1004" y="872"/>
                  </a:cubicBezTo>
                  <a:cubicBezTo>
                    <a:pt x="1004" y="873"/>
                    <a:pt x="1004" y="873"/>
                    <a:pt x="1004" y="873"/>
                  </a:cubicBezTo>
                  <a:cubicBezTo>
                    <a:pt x="1004" y="894"/>
                    <a:pt x="987" y="908"/>
                    <a:pt x="960" y="908"/>
                  </a:cubicBezTo>
                  <a:lnTo>
                    <a:pt x="906" y="908"/>
                  </a:lnTo>
                  <a:close/>
                  <a:moveTo>
                    <a:pt x="1223" y="950"/>
                  </a:moveTo>
                  <a:cubicBezTo>
                    <a:pt x="1109" y="803"/>
                    <a:pt x="1109" y="803"/>
                    <a:pt x="1109" y="803"/>
                  </a:cubicBezTo>
                  <a:cubicBezTo>
                    <a:pt x="1075" y="803"/>
                    <a:pt x="1075" y="803"/>
                    <a:pt x="1075" y="803"/>
                  </a:cubicBezTo>
                  <a:cubicBezTo>
                    <a:pt x="1075" y="1015"/>
                    <a:pt x="1075" y="1015"/>
                    <a:pt x="1075" y="1015"/>
                  </a:cubicBezTo>
                  <a:cubicBezTo>
                    <a:pt x="1111" y="1015"/>
                    <a:pt x="1111" y="1015"/>
                    <a:pt x="1111" y="1015"/>
                  </a:cubicBezTo>
                  <a:cubicBezTo>
                    <a:pt x="1111" y="864"/>
                    <a:pt x="1111" y="864"/>
                    <a:pt x="1111" y="864"/>
                  </a:cubicBezTo>
                  <a:cubicBezTo>
                    <a:pt x="1228" y="1015"/>
                    <a:pt x="1228" y="1015"/>
                    <a:pt x="1228" y="1015"/>
                  </a:cubicBezTo>
                  <a:cubicBezTo>
                    <a:pt x="1259" y="1015"/>
                    <a:pt x="1259" y="1015"/>
                    <a:pt x="1259" y="1015"/>
                  </a:cubicBezTo>
                  <a:cubicBezTo>
                    <a:pt x="1259" y="803"/>
                    <a:pt x="1259" y="803"/>
                    <a:pt x="1259" y="803"/>
                  </a:cubicBezTo>
                  <a:cubicBezTo>
                    <a:pt x="1223" y="803"/>
                    <a:pt x="1223" y="803"/>
                    <a:pt x="1223" y="803"/>
                  </a:cubicBezTo>
                  <a:lnTo>
                    <a:pt x="1223" y="950"/>
                  </a:lnTo>
                  <a:close/>
                  <a:moveTo>
                    <a:pt x="1401" y="904"/>
                  </a:moveTo>
                  <a:cubicBezTo>
                    <a:pt x="1337" y="803"/>
                    <a:pt x="1337" y="803"/>
                    <a:pt x="1337" y="803"/>
                  </a:cubicBezTo>
                  <a:cubicBezTo>
                    <a:pt x="1297" y="803"/>
                    <a:pt x="1297" y="803"/>
                    <a:pt x="1297" y="803"/>
                  </a:cubicBezTo>
                  <a:cubicBezTo>
                    <a:pt x="1297" y="1015"/>
                    <a:pt x="1297" y="1015"/>
                    <a:pt x="1297" y="1015"/>
                  </a:cubicBezTo>
                  <a:cubicBezTo>
                    <a:pt x="1334" y="1015"/>
                    <a:pt x="1334" y="1015"/>
                    <a:pt x="1334" y="1015"/>
                  </a:cubicBezTo>
                  <a:cubicBezTo>
                    <a:pt x="1334" y="864"/>
                    <a:pt x="1334" y="864"/>
                    <a:pt x="1334" y="864"/>
                  </a:cubicBezTo>
                  <a:cubicBezTo>
                    <a:pt x="1400" y="963"/>
                    <a:pt x="1400" y="963"/>
                    <a:pt x="1400" y="963"/>
                  </a:cubicBezTo>
                  <a:cubicBezTo>
                    <a:pt x="1401" y="963"/>
                    <a:pt x="1401" y="963"/>
                    <a:pt x="1401" y="963"/>
                  </a:cubicBezTo>
                  <a:cubicBezTo>
                    <a:pt x="1468" y="863"/>
                    <a:pt x="1468" y="863"/>
                    <a:pt x="1468" y="863"/>
                  </a:cubicBezTo>
                  <a:cubicBezTo>
                    <a:pt x="1468" y="1015"/>
                    <a:pt x="1468" y="1015"/>
                    <a:pt x="1468" y="1015"/>
                  </a:cubicBezTo>
                  <a:cubicBezTo>
                    <a:pt x="1505" y="1015"/>
                    <a:pt x="1505" y="1015"/>
                    <a:pt x="1505" y="1015"/>
                  </a:cubicBezTo>
                  <a:cubicBezTo>
                    <a:pt x="1505" y="803"/>
                    <a:pt x="1505" y="803"/>
                    <a:pt x="1505" y="803"/>
                  </a:cubicBezTo>
                  <a:cubicBezTo>
                    <a:pt x="1466" y="803"/>
                    <a:pt x="1466" y="803"/>
                    <a:pt x="1466" y="803"/>
                  </a:cubicBezTo>
                  <a:lnTo>
                    <a:pt x="1401" y="904"/>
                  </a:lnTo>
                  <a:close/>
                  <a:moveTo>
                    <a:pt x="1578" y="925"/>
                  </a:moveTo>
                  <a:cubicBezTo>
                    <a:pt x="1684" y="925"/>
                    <a:pt x="1684" y="925"/>
                    <a:pt x="1684" y="925"/>
                  </a:cubicBezTo>
                  <a:cubicBezTo>
                    <a:pt x="1684" y="892"/>
                    <a:pt x="1684" y="892"/>
                    <a:pt x="1684" y="892"/>
                  </a:cubicBezTo>
                  <a:cubicBezTo>
                    <a:pt x="1578" y="892"/>
                    <a:pt x="1578" y="892"/>
                    <a:pt x="1578" y="892"/>
                  </a:cubicBezTo>
                  <a:cubicBezTo>
                    <a:pt x="1578" y="837"/>
                    <a:pt x="1578" y="837"/>
                    <a:pt x="1578" y="837"/>
                  </a:cubicBezTo>
                  <a:cubicBezTo>
                    <a:pt x="1698" y="837"/>
                    <a:pt x="1698" y="837"/>
                    <a:pt x="1698" y="837"/>
                  </a:cubicBezTo>
                  <a:cubicBezTo>
                    <a:pt x="1698" y="803"/>
                    <a:pt x="1698" y="803"/>
                    <a:pt x="1698" y="803"/>
                  </a:cubicBezTo>
                  <a:cubicBezTo>
                    <a:pt x="1541" y="803"/>
                    <a:pt x="1541" y="803"/>
                    <a:pt x="1541" y="803"/>
                  </a:cubicBezTo>
                  <a:cubicBezTo>
                    <a:pt x="1541" y="1015"/>
                    <a:pt x="1541" y="1015"/>
                    <a:pt x="1541" y="1015"/>
                  </a:cubicBezTo>
                  <a:cubicBezTo>
                    <a:pt x="1700" y="1015"/>
                    <a:pt x="1700" y="1015"/>
                    <a:pt x="1700" y="1015"/>
                  </a:cubicBezTo>
                  <a:cubicBezTo>
                    <a:pt x="1700" y="982"/>
                    <a:pt x="1700" y="982"/>
                    <a:pt x="1700" y="982"/>
                  </a:cubicBezTo>
                  <a:cubicBezTo>
                    <a:pt x="1578" y="982"/>
                    <a:pt x="1578" y="982"/>
                    <a:pt x="1578" y="982"/>
                  </a:cubicBezTo>
                  <a:lnTo>
                    <a:pt x="1578" y="925"/>
                  </a:lnTo>
                  <a:close/>
                  <a:moveTo>
                    <a:pt x="1884" y="950"/>
                  </a:moveTo>
                  <a:cubicBezTo>
                    <a:pt x="1771" y="803"/>
                    <a:pt x="1771" y="803"/>
                    <a:pt x="1771" y="803"/>
                  </a:cubicBezTo>
                  <a:cubicBezTo>
                    <a:pt x="1736" y="803"/>
                    <a:pt x="1736" y="803"/>
                    <a:pt x="1736" y="803"/>
                  </a:cubicBezTo>
                  <a:cubicBezTo>
                    <a:pt x="1736" y="1015"/>
                    <a:pt x="1736" y="1015"/>
                    <a:pt x="1736" y="1015"/>
                  </a:cubicBezTo>
                  <a:cubicBezTo>
                    <a:pt x="1773" y="1015"/>
                    <a:pt x="1773" y="1015"/>
                    <a:pt x="1773" y="1015"/>
                  </a:cubicBezTo>
                  <a:cubicBezTo>
                    <a:pt x="1773" y="864"/>
                    <a:pt x="1773" y="864"/>
                    <a:pt x="1773" y="864"/>
                  </a:cubicBezTo>
                  <a:cubicBezTo>
                    <a:pt x="1890" y="1015"/>
                    <a:pt x="1890" y="1015"/>
                    <a:pt x="1890" y="1015"/>
                  </a:cubicBezTo>
                  <a:cubicBezTo>
                    <a:pt x="1921" y="1015"/>
                    <a:pt x="1921" y="1015"/>
                    <a:pt x="1921" y="1015"/>
                  </a:cubicBezTo>
                  <a:cubicBezTo>
                    <a:pt x="1921" y="803"/>
                    <a:pt x="1921" y="803"/>
                    <a:pt x="1921" y="803"/>
                  </a:cubicBezTo>
                  <a:cubicBezTo>
                    <a:pt x="1884" y="803"/>
                    <a:pt x="1884" y="803"/>
                    <a:pt x="1884" y="803"/>
                  </a:cubicBezTo>
                  <a:lnTo>
                    <a:pt x="1884" y="950"/>
                  </a:lnTo>
                  <a:close/>
                  <a:moveTo>
                    <a:pt x="1950" y="838"/>
                  </a:moveTo>
                  <a:cubicBezTo>
                    <a:pt x="2018" y="838"/>
                    <a:pt x="2018" y="838"/>
                    <a:pt x="2018" y="838"/>
                  </a:cubicBezTo>
                  <a:cubicBezTo>
                    <a:pt x="2018" y="1015"/>
                    <a:pt x="2018" y="1015"/>
                    <a:pt x="2018" y="1015"/>
                  </a:cubicBezTo>
                  <a:cubicBezTo>
                    <a:pt x="2055" y="1015"/>
                    <a:pt x="2055" y="1015"/>
                    <a:pt x="2055" y="1015"/>
                  </a:cubicBezTo>
                  <a:cubicBezTo>
                    <a:pt x="2055" y="838"/>
                    <a:pt x="2055" y="838"/>
                    <a:pt x="2055" y="838"/>
                  </a:cubicBezTo>
                  <a:cubicBezTo>
                    <a:pt x="2122" y="838"/>
                    <a:pt x="2122" y="838"/>
                    <a:pt x="2122" y="838"/>
                  </a:cubicBezTo>
                  <a:cubicBezTo>
                    <a:pt x="2122" y="803"/>
                    <a:pt x="2122" y="803"/>
                    <a:pt x="2122" y="803"/>
                  </a:cubicBezTo>
                  <a:cubicBezTo>
                    <a:pt x="1950" y="803"/>
                    <a:pt x="1950" y="803"/>
                    <a:pt x="1950" y="803"/>
                  </a:cubicBezTo>
                  <a:lnTo>
                    <a:pt x="1950" y="838"/>
                  </a:lnTo>
                  <a:close/>
                  <a:moveTo>
                    <a:pt x="1073" y="290"/>
                  </a:moveTo>
                  <a:cubicBezTo>
                    <a:pt x="952" y="259"/>
                    <a:pt x="923" y="244"/>
                    <a:pt x="923" y="198"/>
                  </a:cubicBezTo>
                  <a:cubicBezTo>
                    <a:pt x="923" y="196"/>
                    <a:pt x="923" y="196"/>
                    <a:pt x="923" y="196"/>
                  </a:cubicBezTo>
                  <a:cubicBezTo>
                    <a:pt x="923" y="162"/>
                    <a:pt x="953" y="136"/>
                    <a:pt x="1012" y="136"/>
                  </a:cubicBezTo>
                  <a:cubicBezTo>
                    <a:pt x="1071" y="136"/>
                    <a:pt x="1131" y="161"/>
                    <a:pt x="1193" y="204"/>
                  </a:cubicBezTo>
                  <a:cubicBezTo>
                    <a:pt x="1272" y="89"/>
                    <a:pt x="1272" y="89"/>
                    <a:pt x="1272" y="89"/>
                  </a:cubicBezTo>
                  <a:cubicBezTo>
                    <a:pt x="1202" y="32"/>
                    <a:pt x="1115" y="0"/>
                    <a:pt x="1014" y="0"/>
                  </a:cubicBezTo>
                  <a:cubicBezTo>
                    <a:pt x="872" y="0"/>
                    <a:pt x="771" y="84"/>
                    <a:pt x="771" y="210"/>
                  </a:cubicBezTo>
                  <a:cubicBezTo>
                    <a:pt x="771" y="212"/>
                    <a:pt x="771" y="212"/>
                    <a:pt x="771" y="212"/>
                  </a:cubicBezTo>
                  <a:cubicBezTo>
                    <a:pt x="771" y="350"/>
                    <a:pt x="861" y="389"/>
                    <a:pt x="1001" y="425"/>
                  </a:cubicBezTo>
                  <a:cubicBezTo>
                    <a:pt x="1118" y="455"/>
                    <a:pt x="1141" y="474"/>
                    <a:pt x="1141" y="513"/>
                  </a:cubicBezTo>
                  <a:cubicBezTo>
                    <a:pt x="1141" y="515"/>
                    <a:pt x="1141" y="515"/>
                    <a:pt x="1141" y="515"/>
                  </a:cubicBezTo>
                  <a:cubicBezTo>
                    <a:pt x="1141" y="556"/>
                    <a:pt x="1104" y="581"/>
                    <a:pt x="1041" y="581"/>
                  </a:cubicBezTo>
                  <a:cubicBezTo>
                    <a:pt x="961" y="581"/>
                    <a:pt x="896" y="548"/>
                    <a:pt x="833" y="496"/>
                  </a:cubicBezTo>
                  <a:cubicBezTo>
                    <a:pt x="743" y="605"/>
                    <a:pt x="743" y="605"/>
                    <a:pt x="743" y="605"/>
                  </a:cubicBezTo>
                  <a:cubicBezTo>
                    <a:pt x="826" y="679"/>
                    <a:pt x="933" y="716"/>
                    <a:pt x="1038" y="716"/>
                  </a:cubicBezTo>
                  <a:cubicBezTo>
                    <a:pt x="1188" y="716"/>
                    <a:pt x="1293" y="638"/>
                    <a:pt x="1293" y="500"/>
                  </a:cubicBezTo>
                  <a:cubicBezTo>
                    <a:pt x="1293" y="498"/>
                    <a:pt x="1293" y="498"/>
                    <a:pt x="1293" y="498"/>
                  </a:cubicBezTo>
                  <a:cubicBezTo>
                    <a:pt x="1293" y="377"/>
                    <a:pt x="1214" y="326"/>
                    <a:pt x="1073" y="29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ontserrat Medium"/>
                <a:ea typeface="Montserrat Medium"/>
                <a:cs typeface="Montserrat Medium"/>
                <a:sym typeface="Montserrat Medium"/>
              </a:endParaRPr>
            </a:p>
          </p:txBody>
        </p:sp>
        <p:sp>
          <p:nvSpPr>
            <p:cNvPr id="23" name="Google Shape;23;p2"/>
            <p:cNvSpPr/>
            <p:nvPr/>
          </p:nvSpPr>
          <p:spPr>
            <a:xfrm>
              <a:off x="1841" y="2"/>
              <a:ext cx="4000" cy="2415"/>
            </a:xfrm>
            <a:custGeom>
              <a:avLst/>
              <a:gdLst/>
              <a:ahLst/>
              <a:cxnLst/>
              <a:rect l="l" t="t" r="r" b="b"/>
              <a:pathLst>
                <a:path w="2309" h="1396" extrusionOk="0">
                  <a:moveTo>
                    <a:pt x="855" y="1255"/>
                  </a:moveTo>
                  <a:cubicBezTo>
                    <a:pt x="807" y="1218"/>
                    <a:pt x="749" y="1157"/>
                    <a:pt x="719" y="1061"/>
                  </a:cubicBezTo>
                  <a:cubicBezTo>
                    <a:pt x="690" y="971"/>
                    <a:pt x="675" y="863"/>
                    <a:pt x="675" y="743"/>
                  </a:cubicBezTo>
                  <a:cubicBezTo>
                    <a:pt x="675" y="576"/>
                    <a:pt x="703" y="434"/>
                    <a:pt x="712" y="394"/>
                  </a:cubicBezTo>
                  <a:cubicBezTo>
                    <a:pt x="712" y="393"/>
                    <a:pt x="712" y="392"/>
                    <a:pt x="712" y="392"/>
                  </a:cubicBezTo>
                  <a:cubicBezTo>
                    <a:pt x="717" y="369"/>
                    <a:pt x="731" y="350"/>
                    <a:pt x="748" y="341"/>
                  </a:cubicBezTo>
                  <a:cubicBezTo>
                    <a:pt x="622" y="260"/>
                    <a:pt x="513" y="212"/>
                    <a:pt x="492" y="203"/>
                  </a:cubicBezTo>
                  <a:cubicBezTo>
                    <a:pt x="479" y="197"/>
                    <a:pt x="473" y="195"/>
                    <a:pt x="472" y="195"/>
                  </a:cubicBezTo>
                  <a:cubicBezTo>
                    <a:pt x="472" y="195"/>
                    <a:pt x="472" y="195"/>
                    <a:pt x="472" y="195"/>
                  </a:cubicBezTo>
                  <a:cubicBezTo>
                    <a:pt x="472" y="195"/>
                    <a:pt x="472" y="195"/>
                    <a:pt x="472" y="195"/>
                  </a:cubicBezTo>
                  <a:cubicBezTo>
                    <a:pt x="467" y="193"/>
                    <a:pt x="463" y="192"/>
                    <a:pt x="458" y="192"/>
                  </a:cubicBezTo>
                  <a:cubicBezTo>
                    <a:pt x="444" y="192"/>
                    <a:pt x="436" y="201"/>
                    <a:pt x="432" y="217"/>
                  </a:cubicBezTo>
                  <a:cubicBezTo>
                    <a:pt x="432" y="217"/>
                    <a:pt x="429" y="242"/>
                    <a:pt x="425" y="285"/>
                  </a:cubicBezTo>
                  <a:cubicBezTo>
                    <a:pt x="421" y="323"/>
                    <a:pt x="417" y="385"/>
                    <a:pt x="417" y="458"/>
                  </a:cubicBezTo>
                  <a:cubicBezTo>
                    <a:pt x="417" y="623"/>
                    <a:pt x="439" y="857"/>
                    <a:pt x="541" y="1037"/>
                  </a:cubicBezTo>
                  <a:cubicBezTo>
                    <a:pt x="620" y="1174"/>
                    <a:pt x="731" y="1251"/>
                    <a:pt x="855" y="1255"/>
                  </a:cubicBezTo>
                  <a:close/>
                  <a:moveTo>
                    <a:pt x="1263" y="1279"/>
                  </a:moveTo>
                  <a:cubicBezTo>
                    <a:pt x="1264" y="1279"/>
                    <a:pt x="1264" y="1279"/>
                    <a:pt x="1264" y="1279"/>
                  </a:cubicBezTo>
                  <a:cubicBezTo>
                    <a:pt x="1350" y="1279"/>
                    <a:pt x="1495" y="1207"/>
                    <a:pt x="1545" y="1046"/>
                  </a:cubicBezTo>
                  <a:cubicBezTo>
                    <a:pt x="1571" y="960"/>
                    <a:pt x="1585" y="858"/>
                    <a:pt x="1585" y="743"/>
                  </a:cubicBezTo>
                  <a:cubicBezTo>
                    <a:pt x="1585" y="600"/>
                    <a:pt x="1564" y="476"/>
                    <a:pt x="1555" y="429"/>
                  </a:cubicBezTo>
                  <a:cubicBezTo>
                    <a:pt x="1552" y="412"/>
                    <a:pt x="1550" y="402"/>
                    <a:pt x="1550" y="402"/>
                  </a:cubicBezTo>
                  <a:cubicBezTo>
                    <a:pt x="1548" y="394"/>
                    <a:pt x="1544" y="384"/>
                    <a:pt x="1536" y="384"/>
                  </a:cubicBezTo>
                  <a:cubicBezTo>
                    <a:pt x="1533" y="384"/>
                    <a:pt x="1530" y="386"/>
                    <a:pt x="1526" y="389"/>
                  </a:cubicBezTo>
                  <a:cubicBezTo>
                    <a:pt x="1526" y="389"/>
                    <a:pt x="1522" y="392"/>
                    <a:pt x="1515" y="398"/>
                  </a:cubicBezTo>
                  <a:cubicBezTo>
                    <a:pt x="1508" y="404"/>
                    <a:pt x="1497" y="412"/>
                    <a:pt x="1483" y="425"/>
                  </a:cubicBezTo>
                  <a:cubicBezTo>
                    <a:pt x="1464" y="442"/>
                    <a:pt x="1425" y="478"/>
                    <a:pt x="1380" y="527"/>
                  </a:cubicBezTo>
                  <a:cubicBezTo>
                    <a:pt x="1309" y="607"/>
                    <a:pt x="1214" y="732"/>
                    <a:pt x="1169" y="877"/>
                  </a:cubicBezTo>
                  <a:cubicBezTo>
                    <a:pt x="1144" y="962"/>
                    <a:pt x="1131" y="1035"/>
                    <a:pt x="1131" y="1095"/>
                  </a:cubicBezTo>
                  <a:cubicBezTo>
                    <a:pt x="1131" y="1139"/>
                    <a:pt x="1138" y="1177"/>
                    <a:pt x="1152" y="1207"/>
                  </a:cubicBezTo>
                  <a:cubicBezTo>
                    <a:pt x="1166" y="1237"/>
                    <a:pt x="1187" y="1257"/>
                    <a:pt x="1216" y="1271"/>
                  </a:cubicBezTo>
                  <a:cubicBezTo>
                    <a:pt x="1229" y="1276"/>
                    <a:pt x="1244" y="1279"/>
                    <a:pt x="1263" y="1279"/>
                  </a:cubicBezTo>
                  <a:close/>
                  <a:moveTo>
                    <a:pt x="1131" y="838"/>
                  </a:moveTo>
                  <a:cubicBezTo>
                    <a:pt x="1131" y="835"/>
                    <a:pt x="1133" y="832"/>
                    <a:pt x="1134" y="829"/>
                  </a:cubicBezTo>
                  <a:cubicBezTo>
                    <a:pt x="1039" y="594"/>
                    <a:pt x="822" y="418"/>
                    <a:pt x="798" y="398"/>
                  </a:cubicBezTo>
                  <a:cubicBezTo>
                    <a:pt x="790" y="392"/>
                    <a:pt x="786" y="389"/>
                    <a:pt x="786" y="389"/>
                  </a:cubicBezTo>
                  <a:cubicBezTo>
                    <a:pt x="782" y="386"/>
                    <a:pt x="778" y="384"/>
                    <a:pt x="775" y="384"/>
                  </a:cubicBezTo>
                  <a:cubicBezTo>
                    <a:pt x="767" y="384"/>
                    <a:pt x="763" y="394"/>
                    <a:pt x="760" y="403"/>
                  </a:cubicBezTo>
                  <a:cubicBezTo>
                    <a:pt x="760" y="404"/>
                    <a:pt x="758" y="414"/>
                    <a:pt x="755" y="429"/>
                  </a:cubicBezTo>
                  <a:cubicBezTo>
                    <a:pt x="752" y="441"/>
                    <a:pt x="748" y="467"/>
                    <a:pt x="743" y="503"/>
                  </a:cubicBezTo>
                  <a:cubicBezTo>
                    <a:pt x="734" y="559"/>
                    <a:pt x="725" y="647"/>
                    <a:pt x="725" y="743"/>
                  </a:cubicBezTo>
                  <a:cubicBezTo>
                    <a:pt x="725" y="860"/>
                    <a:pt x="738" y="962"/>
                    <a:pt x="766" y="1046"/>
                  </a:cubicBezTo>
                  <a:cubicBezTo>
                    <a:pt x="816" y="1207"/>
                    <a:pt x="964" y="1279"/>
                    <a:pt x="1053" y="1279"/>
                  </a:cubicBezTo>
                  <a:cubicBezTo>
                    <a:pt x="1054" y="1279"/>
                    <a:pt x="1054" y="1279"/>
                    <a:pt x="1054" y="1279"/>
                  </a:cubicBezTo>
                  <a:cubicBezTo>
                    <a:pt x="1073" y="1279"/>
                    <a:pt x="1089" y="1276"/>
                    <a:pt x="1103" y="1270"/>
                  </a:cubicBezTo>
                  <a:cubicBezTo>
                    <a:pt x="1110" y="1267"/>
                    <a:pt x="1117" y="1264"/>
                    <a:pt x="1125" y="1258"/>
                  </a:cubicBezTo>
                  <a:cubicBezTo>
                    <a:pt x="1119" y="1250"/>
                    <a:pt x="1113" y="1240"/>
                    <a:pt x="1108" y="1228"/>
                  </a:cubicBezTo>
                  <a:cubicBezTo>
                    <a:pt x="1090" y="1193"/>
                    <a:pt x="1082" y="1149"/>
                    <a:pt x="1081" y="1095"/>
                  </a:cubicBezTo>
                  <a:cubicBezTo>
                    <a:pt x="1082" y="1028"/>
                    <a:pt x="1095" y="950"/>
                    <a:pt x="1123" y="862"/>
                  </a:cubicBezTo>
                  <a:cubicBezTo>
                    <a:pt x="1125" y="855"/>
                    <a:pt x="1128" y="846"/>
                    <a:pt x="1131" y="838"/>
                  </a:cubicBezTo>
                  <a:close/>
                  <a:moveTo>
                    <a:pt x="1159" y="766"/>
                  </a:moveTo>
                  <a:cubicBezTo>
                    <a:pt x="1208" y="661"/>
                    <a:pt x="1281" y="558"/>
                    <a:pt x="1378" y="457"/>
                  </a:cubicBezTo>
                  <a:cubicBezTo>
                    <a:pt x="1312" y="256"/>
                    <a:pt x="1219" y="92"/>
                    <a:pt x="1182" y="31"/>
                  </a:cubicBezTo>
                  <a:cubicBezTo>
                    <a:pt x="1174" y="19"/>
                    <a:pt x="1170" y="12"/>
                    <a:pt x="1170" y="12"/>
                  </a:cubicBezTo>
                  <a:cubicBezTo>
                    <a:pt x="1163" y="1"/>
                    <a:pt x="1157" y="0"/>
                    <a:pt x="1155" y="0"/>
                  </a:cubicBezTo>
                  <a:cubicBezTo>
                    <a:pt x="1150" y="0"/>
                    <a:pt x="1144" y="4"/>
                    <a:pt x="1139" y="13"/>
                  </a:cubicBezTo>
                  <a:cubicBezTo>
                    <a:pt x="1139" y="13"/>
                    <a:pt x="1134" y="19"/>
                    <a:pt x="1127" y="31"/>
                  </a:cubicBezTo>
                  <a:cubicBezTo>
                    <a:pt x="1116" y="49"/>
                    <a:pt x="1106" y="67"/>
                    <a:pt x="1095" y="85"/>
                  </a:cubicBezTo>
                  <a:cubicBezTo>
                    <a:pt x="1072" y="127"/>
                    <a:pt x="1036" y="193"/>
                    <a:pt x="1000" y="277"/>
                  </a:cubicBezTo>
                  <a:cubicBezTo>
                    <a:pt x="975" y="334"/>
                    <a:pt x="952" y="393"/>
                    <a:pt x="932" y="453"/>
                  </a:cubicBezTo>
                  <a:cubicBezTo>
                    <a:pt x="1002" y="523"/>
                    <a:pt x="1097" y="633"/>
                    <a:pt x="1159" y="766"/>
                  </a:cubicBezTo>
                  <a:close/>
                  <a:moveTo>
                    <a:pt x="1562" y="341"/>
                  </a:moveTo>
                  <a:cubicBezTo>
                    <a:pt x="1580" y="350"/>
                    <a:pt x="1593" y="368"/>
                    <a:pt x="1598" y="392"/>
                  </a:cubicBezTo>
                  <a:cubicBezTo>
                    <a:pt x="1598" y="392"/>
                    <a:pt x="1599" y="393"/>
                    <a:pt x="1599" y="394"/>
                  </a:cubicBezTo>
                  <a:cubicBezTo>
                    <a:pt x="1607" y="434"/>
                    <a:pt x="1635" y="577"/>
                    <a:pt x="1635" y="743"/>
                  </a:cubicBezTo>
                  <a:cubicBezTo>
                    <a:pt x="1635" y="863"/>
                    <a:pt x="1620" y="970"/>
                    <a:pt x="1592" y="1061"/>
                  </a:cubicBezTo>
                  <a:cubicBezTo>
                    <a:pt x="1562" y="1157"/>
                    <a:pt x="1506" y="1218"/>
                    <a:pt x="1458" y="1255"/>
                  </a:cubicBezTo>
                  <a:cubicBezTo>
                    <a:pt x="1581" y="1249"/>
                    <a:pt x="1690" y="1172"/>
                    <a:pt x="1768" y="1037"/>
                  </a:cubicBezTo>
                  <a:cubicBezTo>
                    <a:pt x="1871" y="857"/>
                    <a:pt x="1892" y="623"/>
                    <a:pt x="1892" y="458"/>
                  </a:cubicBezTo>
                  <a:cubicBezTo>
                    <a:pt x="1892" y="400"/>
                    <a:pt x="1890" y="341"/>
                    <a:pt x="1884" y="284"/>
                  </a:cubicBezTo>
                  <a:cubicBezTo>
                    <a:pt x="1880" y="242"/>
                    <a:pt x="1877" y="217"/>
                    <a:pt x="1877" y="217"/>
                  </a:cubicBezTo>
                  <a:cubicBezTo>
                    <a:pt x="1874" y="201"/>
                    <a:pt x="1865" y="192"/>
                    <a:pt x="1850" y="192"/>
                  </a:cubicBezTo>
                  <a:cubicBezTo>
                    <a:pt x="1848" y="192"/>
                    <a:pt x="1843" y="192"/>
                    <a:pt x="1837" y="195"/>
                  </a:cubicBezTo>
                  <a:cubicBezTo>
                    <a:pt x="1837" y="195"/>
                    <a:pt x="1837" y="195"/>
                    <a:pt x="1837" y="195"/>
                  </a:cubicBezTo>
                  <a:cubicBezTo>
                    <a:pt x="1837" y="195"/>
                    <a:pt x="1837" y="195"/>
                    <a:pt x="1837" y="195"/>
                  </a:cubicBezTo>
                  <a:cubicBezTo>
                    <a:pt x="1837" y="195"/>
                    <a:pt x="1830" y="197"/>
                    <a:pt x="1818" y="203"/>
                  </a:cubicBezTo>
                  <a:cubicBezTo>
                    <a:pt x="1806" y="208"/>
                    <a:pt x="1790" y="215"/>
                    <a:pt x="1769" y="225"/>
                  </a:cubicBezTo>
                  <a:cubicBezTo>
                    <a:pt x="1762" y="228"/>
                    <a:pt x="1762" y="228"/>
                    <a:pt x="1762" y="228"/>
                  </a:cubicBezTo>
                  <a:cubicBezTo>
                    <a:pt x="1700" y="258"/>
                    <a:pt x="1639" y="292"/>
                    <a:pt x="1581" y="328"/>
                  </a:cubicBezTo>
                  <a:cubicBezTo>
                    <a:pt x="1575" y="332"/>
                    <a:pt x="1568" y="336"/>
                    <a:pt x="1562" y="341"/>
                  </a:cubicBezTo>
                  <a:close/>
                  <a:moveTo>
                    <a:pt x="1586" y="267"/>
                  </a:moveTo>
                  <a:cubicBezTo>
                    <a:pt x="1567" y="172"/>
                    <a:pt x="1546" y="101"/>
                    <a:pt x="1537" y="75"/>
                  </a:cubicBezTo>
                  <a:cubicBezTo>
                    <a:pt x="1537" y="74"/>
                    <a:pt x="1537" y="73"/>
                    <a:pt x="1536" y="73"/>
                  </a:cubicBezTo>
                  <a:cubicBezTo>
                    <a:pt x="1531" y="59"/>
                    <a:pt x="1523" y="52"/>
                    <a:pt x="1511" y="52"/>
                  </a:cubicBezTo>
                  <a:cubicBezTo>
                    <a:pt x="1510" y="52"/>
                    <a:pt x="1508" y="52"/>
                    <a:pt x="1506" y="53"/>
                  </a:cubicBezTo>
                  <a:cubicBezTo>
                    <a:pt x="1506" y="53"/>
                    <a:pt x="1506" y="53"/>
                    <a:pt x="1506" y="53"/>
                  </a:cubicBezTo>
                  <a:cubicBezTo>
                    <a:pt x="1506" y="53"/>
                    <a:pt x="1506" y="53"/>
                    <a:pt x="1506" y="53"/>
                  </a:cubicBezTo>
                  <a:cubicBezTo>
                    <a:pt x="1502" y="53"/>
                    <a:pt x="1498" y="55"/>
                    <a:pt x="1494" y="57"/>
                  </a:cubicBezTo>
                  <a:cubicBezTo>
                    <a:pt x="1494" y="57"/>
                    <a:pt x="1494" y="57"/>
                    <a:pt x="1494" y="57"/>
                  </a:cubicBezTo>
                  <a:cubicBezTo>
                    <a:pt x="1494" y="58"/>
                    <a:pt x="1494" y="58"/>
                    <a:pt x="1494" y="58"/>
                  </a:cubicBezTo>
                  <a:cubicBezTo>
                    <a:pt x="1494" y="58"/>
                    <a:pt x="1467" y="74"/>
                    <a:pt x="1425" y="104"/>
                  </a:cubicBezTo>
                  <a:cubicBezTo>
                    <a:pt x="1402" y="121"/>
                    <a:pt x="1366" y="148"/>
                    <a:pt x="1321" y="185"/>
                  </a:cubicBezTo>
                  <a:cubicBezTo>
                    <a:pt x="1354" y="252"/>
                    <a:pt x="1383" y="321"/>
                    <a:pt x="1408" y="389"/>
                  </a:cubicBezTo>
                  <a:cubicBezTo>
                    <a:pt x="1461" y="347"/>
                    <a:pt x="1519" y="307"/>
                    <a:pt x="1586" y="267"/>
                  </a:cubicBezTo>
                  <a:close/>
                  <a:moveTo>
                    <a:pt x="988" y="185"/>
                  </a:moveTo>
                  <a:cubicBezTo>
                    <a:pt x="953" y="156"/>
                    <a:pt x="918" y="128"/>
                    <a:pt x="884" y="104"/>
                  </a:cubicBezTo>
                  <a:cubicBezTo>
                    <a:pt x="843" y="74"/>
                    <a:pt x="816" y="58"/>
                    <a:pt x="815" y="58"/>
                  </a:cubicBezTo>
                  <a:cubicBezTo>
                    <a:pt x="815" y="57"/>
                    <a:pt x="815" y="57"/>
                    <a:pt x="815" y="57"/>
                  </a:cubicBezTo>
                  <a:cubicBezTo>
                    <a:pt x="815" y="57"/>
                    <a:pt x="815" y="57"/>
                    <a:pt x="815" y="57"/>
                  </a:cubicBezTo>
                  <a:cubicBezTo>
                    <a:pt x="811" y="55"/>
                    <a:pt x="807" y="53"/>
                    <a:pt x="804" y="53"/>
                  </a:cubicBezTo>
                  <a:cubicBezTo>
                    <a:pt x="803" y="53"/>
                    <a:pt x="803" y="53"/>
                    <a:pt x="803" y="53"/>
                  </a:cubicBezTo>
                  <a:cubicBezTo>
                    <a:pt x="803" y="53"/>
                    <a:pt x="803" y="53"/>
                    <a:pt x="803" y="53"/>
                  </a:cubicBezTo>
                  <a:cubicBezTo>
                    <a:pt x="801" y="52"/>
                    <a:pt x="800" y="52"/>
                    <a:pt x="798" y="52"/>
                  </a:cubicBezTo>
                  <a:cubicBezTo>
                    <a:pt x="787" y="52"/>
                    <a:pt x="778" y="59"/>
                    <a:pt x="773" y="73"/>
                  </a:cubicBezTo>
                  <a:cubicBezTo>
                    <a:pt x="773" y="73"/>
                    <a:pt x="773" y="74"/>
                    <a:pt x="772" y="75"/>
                  </a:cubicBezTo>
                  <a:cubicBezTo>
                    <a:pt x="764" y="101"/>
                    <a:pt x="742" y="172"/>
                    <a:pt x="724" y="267"/>
                  </a:cubicBezTo>
                  <a:cubicBezTo>
                    <a:pt x="790" y="307"/>
                    <a:pt x="848" y="347"/>
                    <a:pt x="902" y="389"/>
                  </a:cubicBezTo>
                  <a:cubicBezTo>
                    <a:pt x="925" y="323"/>
                    <a:pt x="954" y="254"/>
                    <a:pt x="988" y="185"/>
                  </a:cubicBezTo>
                  <a:close/>
                  <a:moveTo>
                    <a:pt x="388" y="725"/>
                  </a:moveTo>
                  <a:cubicBezTo>
                    <a:pt x="377" y="657"/>
                    <a:pt x="370" y="584"/>
                    <a:pt x="368" y="506"/>
                  </a:cubicBezTo>
                  <a:cubicBezTo>
                    <a:pt x="303" y="500"/>
                    <a:pt x="251" y="498"/>
                    <a:pt x="219" y="498"/>
                  </a:cubicBezTo>
                  <a:cubicBezTo>
                    <a:pt x="212" y="498"/>
                    <a:pt x="206" y="498"/>
                    <a:pt x="200" y="498"/>
                  </a:cubicBezTo>
                  <a:cubicBezTo>
                    <a:pt x="164" y="498"/>
                    <a:pt x="143" y="499"/>
                    <a:pt x="143" y="499"/>
                  </a:cubicBezTo>
                  <a:cubicBezTo>
                    <a:pt x="129" y="500"/>
                    <a:pt x="116" y="507"/>
                    <a:pt x="107" y="520"/>
                  </a:cubicBezTo>
                  <a:cubicBezTo>
                    <a:pt x="102" y="528"/>
                    <a:pt x="99" y="537"/>
                    <a:pt x="100" y="546"/>
                  </a:cubicBezTo>
                  <a:cubicBezTo>
                    <a:pt x="102" y="571"/>
                    <a:pt x="119" y="661"/>
                    <a:pt x="226" y="796"/>
                  </a:cubicBezTo>
                  <a:cubicBezTo>
                    <a:pt x="280" y="769"/>
                    <a:pt x="335" y="745"/>
                    <a:pt x="388" y="725"/>
                  </a:cubicBezTo>
                  <a:close/>
                  <a:moveTo>
                    <a:pt x="2210" y="546"/>
                  </a:moveTo>
                  <a:cubicBezTo>
                    <a:pt x="2211" y="538"/>
                    <a:pt x="2206" y="525"/>
                    <a:pt x="2203" y="520"/>
                  </a:cubicBezTo>
                  <a:cubicBezTo>
                    <a:pt x="2194" y="507"/>
                    <a:pt x="2181" y="500"/>
                    <a:pt x="2167" y="499"/>
                  </a:cubicBezTo>
                  <a:cubicBezTo>
                    <a:pt x="2166" y="499"/>
                    <a:pt x="2145" y="498"/>
                    <a:pt x="2110" y="498"/>
                  </a:cubicBezTo>
                  <a:cubicBezTo>
                    <a:pt x="2104" y="498"/>
                    <a:pt x="2097" y="498"/>
                    <a:pt x="2090" y="498"/>
                  </a:cubicBezTo>
                  <a:cubicBezTo>
                    <a:pt x="2058" y="498"/>
                    <a:pt x="2006" y="500"/>
                    <a:pt x="1941" y="506"/>
                  </a:cubicBezTo>
                  <a:cubicBezTo>
                    <a:pt x="1939" y="581"/>
                    <a:pt x="1933" y="654"/>
                    <a:pt x="1922" y="725"/>
                  </a:cubicBezTo>
                  <a:cubicBezTo>
                    <a:pt x="1974" y="745"/>
                    <a:pt x="2029" y="769"/>
                    <a:pt x="2084" y="796"/>
                  </a:cubicBezTo>
                  <a:cubicBezTo>
                    <a:pt x="2191" y="660"/>
                    <a:pt x="2207" y="571"/>
                    <a:pt x="2210" y="546"/>
                  </a:cubicBezTo>
                  <a:close/>
                  <a:moveTo>
                    <a:pt x="2291" y="978"/>
                  </a:moveTo>
                  <a:cubicBezTo>
                    <a:pt x="2291" y="978"/>
                    <a:pt x="2285" y="974"/>
                    <a:pt x="2274" y="966"/>
                  </a:cubicBezTo>
                  <a:cubicBezTo>
                    <a:pt x="2274" y="966"/>
                    <a:pt x="2274" y="966"/>
                    <a:pt x="2274" y="966"/>
                  </a:cubicBezTo>
                  <a:cubicBezTo>
                    <a:pt x="2274" y="966"/>
                    <a:pt x="2274" y="966"/>
                    <a:pt x="2274" y="966"/>
                  </a:cubicBezTo>
                  <a:cubicBezTo>
                    <a:pt x="2266" y="960"/>
                    <a:pt x="2254" y="952"/>
                    <a:pt x="2239" y="943"/>
                  </a:cubicBezTo>
                  <a:cubicBezTo>
                    <a:pt x="2236" y="940"/>
                    <a:pt x="2231" y="938"/>
                    <a:pt x="2227" y="935"/>
                  </a:cubicBezTo>
                  <a:cubicBezTo>
                    <a:pt x="2191" y="911"/>
                    <a:pt x="2132" y="876"/>
                    <a:pt x="2060" y="840"/>
                  </a:cubicBezTo>
                  <a:cubicBezTo>
                    <a:pt x="2011" y="815"/>
                    <a:pt x="1961" y="793"/>
                    <a:pt x="1913" y="775"/>
                  </a:cubicBezTo>
                  <a:cubicBezTo>
                    <a:pt x="1891" y="885"/>
                    <a:pt x="1857" y="981"/>
                    <a:pt x="1811" y="1061"/>
                  </a:cubicBezTo>
                  <a:cubicBezTo>
                    <a:pt x="1763" y="1145"/>
                    <a:pt x="1704" y="1209"/>
                    <a:pt x="1633" y="1251"/>
                  </a:cubicBezTo>
                  <a:cubicBezTo>
                    <a:pt x="2143" y="1223"/>
                    <a:pt x="2286" y="1059"/>
                    <a:pt x="2301" y="1040"/>
                  </a:cubicBezTo>
                  <a:cubicBezTo>
                    <a:pt x="2301" y="1040"/>
                    <a:pt x="2301" y="1040"/>
                    <a:pt x="2301" y="1040"/>
                  </a:cubicBezTo>
                  <a:cubicBezTo>
                    <a:pt x="2306" y="1032"/>
                    <a:pt x="2309" y="1024"/>
                    <a:pt x="2309" y="1015"/>
                  </a:cubicBezTo>
                  <a:cubicBezTo>
                    <a:pt x="2309" y="1000"/>
                    <a:pt x="2302" y="986"/>
                    <a:pt x="2291" y="978"/>
                  </a:cubicBezTo>
                  <a:close/>
                  <a:moveTo>
                    <a:pt x="499" y="1061"/>
                  </a:moveTo>
                  <a:cubicBezTo>
                    <a:pt x="453" y="981"/>
                    <a:pt x="419" y="885"/>
                    <a:pt x="397" y="775"/>
                  </a:cubicBezTo>
                  <a:cubicBezTo>
                    <a:pt x="225" y="840"/>
                    <a:pt x="87" y="930"/>
                    <a:pt x="35" y="966"/>
                  </a:cubicBezTo>
                  <a:cubicBezTo>
                    <a:pt x="24" y="974"/>
                    <a:pt x="19" y="978"/>
                    <a:pt x="18" y="978"/>
                  </a:cubicBezTo>
                  <a:cubicBezTo>
                    <a:pt x="7" y="986"/>
                    <a:pt x="0" y="1000"/>
                    <a:pt x="0" y="1015"/>
                  </a:cubicBezTo>
                  <a:cubicBezTo>
                    <a:pt x="0" y="1024"/>
                    <a:pt x="3" y="1032"/>
                    <a:pt x="8" y="1040"/>
                  </a:cubicBezTo>
                  <a:cubicBezTo>
                    <a:pt x="8" y="1040"/>
                    <a:pt x="9" y="1041"/>
                    <a:pt x="9" y="1041"/>
                  </a:cubicBezTo>
                  <a:cubicBezTo>
                    <a:pt x="10" y="1042"/>
                    <a:pt x="11" y="1044"/>
                    <a:pt x="12" y="1045"/>
                  </a:cubicBezTo>
                  <a:cubicBezTo>
                    <a:pt x="13" y="1046"/>
                    <a:pt x="13" y="1047"/>
                    <a:pt x="14" y="1048"/>
                  </a:cubicBezTo>
                  <a:cubicBezTo>
                    <a:pt x="18" y="1051"/>
                    <a:pt x="26" y="1060"/>
                    <a:pt x="39" y="1070"/>
                  </a:cubicBezTo>
                  <a:cubicBezTo>
                    <a:pt x="60" y="1089"/>
                    <a:pt x="99" y="1117"/>
                    <a:pt x="161" y="1144"/>
                  </a:cubicBezTo>
                  <a:cubicBezTo>
                    <a:pt x="289" y="1202"/>
                    <a:pt x="467" y="1239"/>
                    <a:pt x="676" y="1251"/>
                  </a:cubicBezTo>
                  <a:cubicBezTo>
                    <a:pt x="607" y="1209"/>
                    <a:pt x="546" y="1144"/>
                    <a:pt x="499" y="1061"/>
                  </a:cubicBezTo>
                  <a:close/>
                  <a:moveTo>
                    <a:pt x="1849" y="1288"/>
                  </a:moveTo>
                  <a:cubicBezTo>
                    <a:pt x="1823" y="1288"/>
                    <a:pt x="1784" y="1293"/>
                    <a:pt x="1726" y="1301"/>
                  </a:cubicBezTo>
                  <a:cubicBezTo>
                    <a:pt x="1717" y="1302"/>
                    <a:pt x="1708" y="1304"/>
                    <a:pt x="1699" y="1305"/>
                  </a:cubicBezTo>
                  <a:cubicBezTo>
                    <a:pt x="1673" y="1308"/>
                    <a:pt x="1642" y="1310"/>
                    <a:pt x="1601" y="1310"/>
                  </a:cubicBezTo>
                  <a:cubicBezTo>
                    <a:pt x="1575" y="1310"/>
                    <a:pt x="1549" y="1310"/>
                    <a:pt x="1521" y="1309"/>
                  </a:cubicBezTo>
                  <a:cubicBezTo>
                    <a:pt x="1519" y="1309"/>
                    <a:pt x="1519" y="1309"/>
                    <a:pt x="1519" y="1309"/>
                  </a:cubicBezTo>
                  <a:cubicBezTo>
                    <a:pt x="1492" y="1308"/>
                    <a:pt x="1462" y="1308"/>
                    <a:pt x="1432" y="1308"/>
                  </a:cubicBezTo>
                  <a:cubicBezTo>
                    <a:pt x="1370" y="1308"/>
                    <a:pt x="1289" y="1310"/>
                    <a:pt x="1218" y="1330"/>
                  </a:cubicBezTo>
                  <a:cubicBezTo>
                    <a:pt x="1215" y="1331"/>
                    <a:pt x="1212" y="1335"/>
                    <a:pt x="1212" y="1337"/>
                  </a:cubicBezTo>
                  <a:cubicBezTo>
                    <a:pt x="1213" y="1340"/>
                    <a:pt x="1217" y="1341"/>
                    <a:pt x="1221" y="1341"/>
                  </a:cubicBezTo>
                  <a:cubicBezTo>
                    <a:pt x="1222" y="1341"/>
                    <a:pt x="1223" y="1340"/>
                    <a:pt x="1224" y="1340"/>
                  </a:cubicBezTo>
                  <a:cubicBezTo>
                    <a:pt x="1253" y="1338"/>
                    <a:pt x="1280" y="1337"/>
                    <a:pt x="1305" y="1337"/>
                  </a:cubicBezTo>
                  <a:cubicBezTo>
                    <a:pt x="1398" y="1337"/>
                    <a:pt x="1462" y="1353"/>
                    <a:pt x="1523" y="1368"/>
                  </a:cubicBezTo>
                  <a:cubicBezTo>
                    <a:pt x="1580" y="1383"/>
                    <a:pt x="1635" y="1396"/>
                    <a:pt x="1711" y="1396"/>
                  </a:cubicBezTo>
                  <a:cubicBezTo>
                    <a:pt x="1791" y="1396"/>
                    <a:pt x="1855" y="1379"/>
                    <a:pt x="1881" y="1351"/>
                  </a:cubicBezTo>
                  <a:cubicBezTo>
                    <a:pt x="1890" y="1341"/>
                    <a:pt x="1894" y="1330"/>
                    <a:pt x="1893" y="1319"/>
                  </a:cubicBezTo>
                  <a:cubicBezTo>
                    <a:pt x="1891" y="1297"/>
                    <a:pt x="1884" y="1288"/>
                    <a:pt x="1849" y="1288"/>
                  </a:cubicBezTo>
                  <a:close/>
                  <a:moveTo>
                    <a:pt x="1091" y="1330"/>
                  </a:moveTo>
                  <a:cubicBezTo>
                    <a:pt x="1020" y="1310"/>
                    <a:pt x="939" y="1308"/>
                    <a:pt x="877" y="1308"/>
                  </a:cubicBezTo>
                  <a:cubicBezTo>
                    <a:pt x="877" y="1308"/>
                    <a:pt x="877" y="1308"/>
                    <a:pt x="877" y="1308"/>
                  </a:cubicBezTo>
                  <a:cubicBezTo>
                    <a:pt x="847" y="1308"/>
                    <a:pt x="817" y="1308"/>
                    <a:pt x="791" y="1309"/>
                  </a:cubicBezTo>
                  <a:cubicBezTo>
                    <a:pt x="788" y="1309"/>
                    <a:pt x="788" y="1309"/>
                    <a:pt x="788" y="1309"/>
                  </a:cubicBezTo>
                  <a:cubicBezTo>
                    <a:pt x="760" y="1310"/>
                    <a:pt x="734" y="1310"/>
                    <a:pt x="709" y="1310"/>
                  </a:cubicBezTo>
                  <a:cubicBezTo>
                    <a:pt x="667" y="1310"/>
                    <a:pt x="636" y="1308"/>
                    <a:pt x="611" y="1305"/>
                  </a:cubicBezTo>
                  <a:cubicBezTo>
                    <a:pt x="601" y="1304"/>
                    <a:pt x="592" y="1302"/>
                    <a:pt x="583" y="1301"/>
                  </a:cubicBezTo>
                  <a:cubicBezTo>
                    <a:pt x="525" y="1293"/>
                    <a:pt x="486" y="1288"/>
                    <a:pt x="460" y="1288"/>
                  </a:cubicBezTo>
                  <a:cubicBezTo>
                    <a:pt x="425" y="1288"/>
                    <a:pt x="418" y="1297"/>
                    <a:pt x="416" y="1319"/>
                  </a:cubicBezTo>
                  <a:cubicBezTo>
                    <a:pt x="415" y="1330"/>
                    <a:pt x="419" y="1341"/>
                    <a:pt x="428" y="1350"/>
                  </a:cubicBezTo>
                  <a:cubicBezTo>
                    <a:pt x="453" y="1379"/>
                    <a:pt x="519" y="1396"/>
                    <a:pt x="599" y="1396"/>
                  </a:cubicBezTo>
                  <a:cubicBezTo>
                    <a:pt x="675" y="1396"/>
                    <a:pt x="729" y="1383"/>
                    <a:pt x="787" y="1368"/>
                  </a:cubicBezTo>
                  <a:cubicBezTo>
                    <a:pt x="848" y="1353"/>
                    <a:pt x="911" y="1337"/>
                    <a:pt x="1004" y="1337"/>
                  </a:cubicBezTo>
                  <a:cubicBezTo>
                    <a:pt x="1030" y="1337"/>
                    <a:pt x="1057" y="1338"/>
                    <a:pt x="1085" y="1340"/>
                  </a:cubicBezTo>
                  <a:cubicBezTo>
                    <a:pt x="1086" y="1340"/>
                    <a:pt x="1087" y="1341"/>
                    <a:pt x="1088" y="1341"/>
                  </a:cubicBezTo>
                  <a:cubicBezTo>
                    <a:pt x="1092" y="1341"/>
                    <a:pt x="1097" y="1340"/>
                    <a:pt x="1097" y="1337"/>
                  </a:cubicBezTo>
                  <a:cubicBezTo>
                    <a:pt x="1097" y="1335"/>
                    <a:pt x="1095" y="1331"/>
                    <a:pt x="1091" y="133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ontserrat Medium"/>
                <a:ea typeface="Montserrat Medium"/>
                <a:cs typeface="Montserrat Medium"/>
                <a:sym typeface="Montserrat Medium"/>
              </a:endParaRPr>
            </a:p>
          </p:txBody>
        </p:sp>
      </p:grpSp>
      <p:sp>
        <p:nvSpPr>
          <p:cNvPr id="24" name="Google Shape;24;p2"/>
          <p:cNvSpPr txBox="1">
            <a:spLocks noGrp="1"/>
          </p:cNvSpPr>
          <p:nvPr>
            <p:ph type="body" idx="1"/>
          </p:nvPr>
        </p:nvSpPr>
        <p:spPr>
          <a:xfrm>
            <a:off x="316229" y="4048755"/>
            <a:ext cx="4635900" cy="276900"/>
          </a:xfrm>
          <a:prstGeom prst="rect">
            <a:avLst/>
          </a:prstGeom>
          <a:noFill/>
          <a:ln>
            <a:noFill/>
          </a:ln>
        </p:spPr>
        <p:txBody>
          <a:bodyPr spcFirstLastPara="1" wrap="square" lIns="0" tIns="0" rIns="0" bIns="0" anchor="t" anchorCtr="0"/>
          <a:lstStyle>
            <a:lvl1pPr marL="457200" lvl="0" indent="-228600" algn="l">
              <a:lnSpc>
                <a:spcPct val="120000"/>
              </a:lnSpc>
              <a:spcBef>
                <a:spcPts val="0"/>
              </a:spcBef>
              <a:spcAft>
                <a:spcPts val="0"/>
              </a:spcAft>
              <a:buClr>
                <a:schemeClr val="lt1"/>
              </a:buClr>
              <a:buSzPts val="1800"/>
              <a:buNone/>
              <a:defRPr sz="1800" b="0" i="0">
                <a:solidFill>
                  <a:schemeClr val="lt1"/>
                </a:solidFill>
                <a:latin typeface="Montserrat SemiBold"/>
                <a:ea typeface="Montserrat SemiBold"/>
                <a:cs typeface="Montserrat SemiBold"/>
                <a:sym typeface="Montserrat SemiBold"/>
              </a:defRPr>
            </a:lvl1pPr>
            <a:lvl2pPr marL="914400" lvl="1" indent="-228600" algn="l">
              <a:lnSpc>
                <a:spcPct val="120000"/>
              </a:lnSpc>
              <a:spcBef>
                <a:spcPts val="600"/>
              </a:spcBef>
              <a:spcAft>
                <a:spcPts val="0"/>
              </a:spcAft>
              <a:buClr>
                <a:schemeClr val="dk1"/>
              </a:buClr>
              <a:buSzPts val="1400"/>
              <a:buNone/>
              <a:defRPr/>
            </a:lvl2pPr>
            <a:lvl3pPr marL="1371600" lvl="2" indent="-342900" algn="l">
              <a:lnSpc>
                <a:spcPct val="120000"/>
              </a:lnSpc>
              <a:spcBef>
                <a:spcPts val="600"/>
              </a:spcBef>
              <a:spcAft>
                <a:spcPts val="0"/>
              </a:spcAft>
              <a:buClr>
                <a:schemeClr val="dk1"/>
              </a:buClr>
              <a:buSzPts val="1800"/>
              <a:buChar char="⎼"/>
              <a:defRPr/>
            </a:lvl3pPr>
            <a:lvl4pPr marL="1828800" lvl="3" indent="-342900" algn="l">
              <a:lnSpc>
                <a:spcPct val="12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25" name="Google Shape;25;p2"/>
          <p:cNvPicPr preferRelativeResize="0"/>
          <p:nvPr/>
        </p:nvPicPr>
        <p:blipFill rotWithShape="1">
          <a:blip r:embed="rId2">
            <a:alphaModFix/>
          </a:blip>
          <a:srcRect/>
          <a:stretch/>
        </p:blipFill>
        <p:spPr>
          <a:xfrm rot="2231658">
            <a:off x="8420312" y="3934232"/>
            <a:ext cx="5359994" cy="5292039"/>
          </a:xfrm>
          <a:prstGeom prst="rect">
            <a:avLst/>
          </a:prstGeom>
          <a:noFill/>
          <a:ln>
            <a:noFill/>
          </a:ln>
        </p:spPr>
      </p:pic>
      <p:pic>
        <p:nvPicPr>
          <p:cNvPr id="26" name="Google Shape;26;p2"/>
          <p:cNvPicPr preferRelativeResize="0"/>
          <p:nvPr/>
        </p:nvPicPr>
        <p:blipFill rotWithShape="1">
          <a:blip r:embed="rId3">
            <a:alphaModFix/>
          </a:blip>
          <a:srcRect/>
          <a:stretch/>
        </p:blipFill>
        <p:spPr>
          <a:xfrm>
            <a:off x="11100309" y="-531080"/>
            <a:ext cx="2507194" cy="2476431"/>
          </a:xfrm>
          <a:prstGeom prst="rect">
            <a:avLst/>
          </a:prstGeom>
          <a:noFill/>
          <a:ln>
            <a:noFill/>
          </a:ln>
        </p:spPr>
      </p:pic>
      <p:pic>
        <p:nvPicPr>
          <p:cNvPr id="27" name="Google Shape;27;p2"/>
          <p:cNvPicPr preferRelativeResize="0"/>
          <p:nvPr/>
        </p:nvPicPr>
        <p:blipFill rotWithShape="1">
          <a:blip r:embed="rId4">
            <a:alphaModFix/>
          </a:blip>
          <a:srcRect/>
          <a:stretch/>
        </p:blipFill>
        <p:spPr>
          <a:xfrm>
            <a:off x="4298591" y="5714183"/>
            <a:ext cx="2776797" cy="2741868"/>
          </a:xfrm>
          <a:prstGeom prst="rect">
            <a:avLst/>
          </a:prstGeom>
          <a:noFill/>
          <a:ln>
            <a:noFill/>
          </a:ln>
        </p:spPr>
      </p:pic>
      <p:pic>
        <p:nvPicPr>
          <p:cNvPr id="28" name="Google Shape;28;p2"/>
          <p:cNvPicPr preferRelativeResize="0"/>
          <p:nvPr/>
        </p:nvPicPr>
        <p:blipFill rotWithShape="1">
          <a:blip r:embed="rId5">
            <a:alphaModFix/>
          </a:blip>
          <a:srcRect/>
          <a:stretch/>
        </p:blipFill>
        <p:spPr>
          <a:xfrm>
            <a:off x="5686989" y="-2683989"/>
            <a:ext cx="4904299" cy="4842121"/>
          </a:xfrm>
          <a:prstGeom prst="rect">
            <a:avLst/>
          </a:prstGeom>
          <a:noFill/>
          <a:ln>
            <a:noFill/>
          </a:ln>
        </p:spPr>
      </p:pic>
    </p:spTree>
    <p:extLst>
      <p:ext uri="{BB962C8B-B14F-4D97-AF65-F5344CB8AC3E}">
        <p14:creationId xmlns:p14="http://schemas.microsoft.com/office/powerpoint/2010/main" val="1391910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lumn Content">
  <p:cSld name="1_Column Content">
    <p:bg>
      <p:bgPr>
        <a:solidFill>
          <a:schemeClr val="lt1"/>
        </a:solidFill>
        <a:effectLst/>
      </p:bgPr>
    </p:bg>
    <p:spTree>
      <p:nvGrpSpPr>
        <p:cNvPr id="1" name="Shape 40"/>
        <p:cNvGrpSpPr/>
        <p:nvPr/>
      </p:nvGrpSpPr>
      <p:grpSpPr>
        <a:xfrm>
          <a:off x="0" y="0"/>
          <a:ext cx="0" cy="0"/>
          <a:chOff x="0" y="0"/>
          <a:chExt cx="0" cy="0"/>
        </a:xfrm>
      </p:grpSpPr>
      <p:sp>
        <p:nvSpPr>
          <p:cNvPr id="41" name="Google Shape;41;p4"/>
          <p:cNvSpPr txBox="1">
            <a:spLocks noGrp="1"/>
          </p:cNvSpPr>
          <p:nvPr>
            <p:ph type="body" idx="1"/>
          </p:nvPr>
        </p:nvSpPr>
        <p:spPr>
          <a:xfrm>
            <a:off x="316227" y="1881187"/>
            <a:ext cx="11476500" cy="4030500"/>
          </a:xfrm>
          <a:prstGeom prst="rect">
            <a:avLst/>
          </a:prstGeom>
          <a:noFill/>
          <a:ln>
            <a:noFill/>
          </a:ln>
        </p:spPr>
        <p:txBody>
          <a:bodyPr spcFirstLastPara="1" wrap="square" lIns="0" tIns="0" rIns="0" bIns="0" anchor="t" anchorCtr="0"/>
          <a:lstStyle>
            <a:lvl1pPr marL="457200" marR="0" lvl="0" indent="-228600" algn="l">
              <a:lnSpc>
                <a:spcPct val="120000"/>
              </a:lnSpc>
              <a:spcBef>
                <a:spcPts val="0"/>
              </a:spcBef>
              <a:spcAft>
                <a:spcPts val="0"/>
              </a:spcAft>
              <a:buClr>
                <a:schemeClr val="dk2"/>
              </a:buClr>
              <a:buSzPts val="1400"/>
              <a:buFont typeface="Arial"/>
              <a:buNone/>
              <a:defRPr>
                <a:solidFill>
                  <a:schemeClr val="dk2"/>
                </a:solidFill>
              </a:defRPr>
            </a:lvl1pPr>
            <a:lvl2pPr marL="914400" marR="0" lvl="1" indent="-317500" algn="l">
              <a:lnSpc>
                <a:spcPct val="120000"/>
              </a:lnSpc>
              <a:spcBef>
                <a:spcPts val="800"/>
              </a:spcBef>
              <a:spcAft>
                <a:spcPts val="0"/>
              </a:spcAft>
              <a:buClr>
                <a:schemeClr val="dk2"/>
              </a:buClr>
              <a:buSzPts val="1400"/>
              <a:buFont typeface="Arial"/>
              <a:buChar char="•"/>
              <a:defRPr>
                <a:solidFill>
                  <a:schemeClr val="dk2"/>
                </a:solidFill>
              </a:defRPr>
            </a:lvl2pPr>
            <a:lvl3pPr marL="1371600" marR="0" lvl="2" indent="-304800" algn="l">
              <a:lnSpc>
                <a:spcPct val="120000"/>
              </a:lnSpc>
              <a:spcBef>
                <a:spcPts val="800"/>
              </a:spcBef>
              <a:spcAft>
                <a:spcPts val="0"/>
              </a:spcAft>
              <a:buClr>
                <a:schemeClr val="dk2"/>
              </a:buClr>
              <a:buSzPts val="1200"/>
              <a:buFont typeface="Arial"/>
              <a:buChar char="⎼"/>
              <a:defRPr>
                <a:solidFill>
                  <a:schemeClr val="dk2"/>
                </a:solidFill>
              </a:defRPr>
            </a:lvl3pPr>
            <a:lvl4pPr marL="1828800" marR="0" lvl="3" indent="-304800" algn="l">
              <a:lnSpc>
                <a:spcPct val="120000"/>
              </a:lnSpc>
              <a:spcBef>
                <a:spcPts val="800"/>
              </a:spcBef>
              <a:spcAft>
                <a:spcPts val="0"/>
              </a:spcAft>
              <a:buClr>
                <a:schemeClr val="dk2"/>
              </a:buClr>
              <a:buSzPts val="1200"/>
              <a:buFont typeface="NTR"/>
              <a:buChar char="»"/>
              <a:defRPr>
                <a:solidFill>
                  <a:schemeClr val="dk2"/>
                </a:solidFill>
              </a:defRPr>
            </a:lvl4pPr>
            <a:lvl5pPr marL="2286000" lvl="4" indent="-276225" algn="l">
              <a:lnSpc>
                <a:spcPct val="100000"/>
              </a:lnSpc>
              <a:spcBef>
                <a:spcPts val="800"/>
              </a:spcBef>
              <a:spcAft>
                <a:spcPts val="0"/>
              </a:spcAft>
              <a:buClr>
                <a:schemeClr val="dk2"/>
              </a:buClr>
              <a:buSzPts val="750"/>
              <a:buChar char="•"/>
              <a:defRPr>
                <a:solidFill>
                  <a:schemeClr val="dk2"/>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 name="Google Shape;42;p4"/>
          <p:cNvSpPr txBox="1">
            <a:spLocks noGrp="1"/>
          </p:cNvSpPr>
          <p:nvPr>
            <p:ph type="title"/>
          </p:nvPr>
        </p:nvSpPr>
        <p:spPr>
          <a:xfrm>
            <a:off x="316228" y="668773"/>
            <a:ext cx="11483100" cy="498600"/>
          </a:xfrm>
          <a:prstGeom prst="rect">
            <a:avLst/>
          </a:prstGeom>
          <a:noFill/>
          <a:ln>
            <a:noFill/>
          </a:ln>
        </p:spPr>
        <p:txBody>
          <a:bodyPr spcFirstLastPara="1" wrap="square" lIns="0" tIns="0" rIns="0" bIns="0" anchor="ctr" anchorCtr="0"/>
          <a:lstStyle>
            <a:lvl1pPr lvl="0" algn="l">
              <a:lnSpc>
                <a:spcPct val="90000"/>
              </a:lnSpc>
              <a:spcBef>
                <a:spcPts val="0"/>
              </a:spcBef>
              <a:spcAft>
                <a:spcPts val="0"/>
              </a:spcAft>
              <a:buClr>
                <a:schemeClr val="dk2"/>
              </a:buClr>
              <a:buSzPts val="3600"/>
              <a:buFont typeface="Montserrat"/>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3" name="Google Shape;43;p4"/>
          <p:cNvGrpSpPr/>
          <p:nvPr/>
        </p:nvGrpSpPr>
        <p:grpSpPr>
          <a:xfrm>
            <a:off x="337061" y="365503"/>
            <a:ext cx="2576004" cy="184797"/>
            <a:chOff x="446350" y="402893"/>
            <a:chExt cx="2780360" cy="203700"/>
          </a:xfrm>
        </p:grpSpPr>
        <p:cxnSp>
          <p:nvCxnSpPr>
            <p:cNvPr id="44" name="Google Shape;44;p4"/>
            <p:cNvCxnSpPr/>
            <p:nvPr/>
          </p:nvCxnSpPr>
          <p:spPr>
            <a:xfrm>
              <a:off x="446350" y="428178"/>
              <a:ext cx="0" cy="119100"/>
            </a:xfrm>
            <a:prstGeom prst="straightConnector1">
              <a:avLst/>
            </a:prstGeom>
            <a:noFill/>
            <a:ln w="31750" cap="flat" cmpd="sng">
              <a:solidFill>
                <a:schemeClr val="accent5"/>
              </a:solidFill>
              <a:prstDash val="solid"/>
              <a:miter lim="800000"/>
              <a:headEnd type="none" w="sm" len="sm"/>
              <a:tailEnd type="none" w="sm" len="sm"/>
            </a:ln>
          </p:spPr>
        </p:cxnSp>
        <p:sp>
          <p:nvSpPr>
            <p:cNvPr id="45" name="Google Shape;45;p4"/>
            <p:cNvSpPr txBox="1"/>
            <p:nvPr/>
          </p:nvSpPr>
          <p:spPr>
            <a:xfrm>
              <a:off x="524310" y="402893"/>
              <a:ext cx="2702400" cy="203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AU" sz="1200" b="1" i="0" u="none" strike="noStrike" cap="none" dirty="0">
                  <a:solidFill>
                    <a:schemeClr val="dk2"/>
                  </a:solidFill>
                  <a:latin typeface="Montserrat SemiBold"/>
                  <a:ea typeface="Montserrat SemiBold"/>
                  <a:cs typeface="Montserrat SemiBold"/>
                  <a:sym typeface="Montserrat SemiBold"/>
                </a:rPr>
                <a:t>NSW Department of Education</a:t>
              </a:r>
              <a:endParaRPr sz="1400" b="0" i="0" u="none" strike="noStrike" cap="none" dirty="0">
                <a:solidFill>
                  <a:srgbClr val="000000"/>
                </a:solidFill>
                <a:latin typeface="Arial"/>
                <a:ea typeface="Arial"/>
                <a:cs typeface="Arial"/>
                <a:sym typeface="Arial"/>
              </a:endParaRPr>
            </a:p>
          </p:txBody>
        </p:sp>
      </p:grpSp>
      <p:sp>
        <p:nvSpPr>
          <p:cNvPr id="47" name="Google Shape;47;p4"/>
          <p:cNvSpPr txBox="1">
            <a:spLocks noGrp="1"/>
          </p:cNvSpPr>
          <p:nvPr>
            <p:ph type="body" idx="2"/>
          </p:nvPr>
        </p:nvSpPr>
        <p:spPr>
          <a:xfrm>
            <a:off x="316227" y="1175566"/>
            <a:ext cx="11503500" cy="276900"/>
          </a:xfrm>
          <a:prstGeom prst="rect">
            <a:avLst/>
          </a:prstGeom>
          <a:noFill/>
          <a:ln>
            <a:noFill/>
          </a:ln>
        </p:spPr>
        <p:txBody>
          <a:bodyPr spcFirstLastPara="1" wrap="square" lIns="0" tIns="0" rIns="0" bIns="0" anchor="t" anchorCtr="0"/>
          <a:lstStyle>
            <a:lvl1pPr marL="457200" lvl="0" indent="-228600" algn="l">
              <a:lnSpc>
                <a:spcPct val="120000"/>
              </a:lnSpc>
              <a:spcBef>
                <a:spcPts val="0"/>
              </a:spcBef>
              <a:spcAft>
                <a:spcPts val="0"/>
              </a:spcAft>
              <a:buClr>
                <a:schemeClr val="accent5"/>
              </a:buClr>
              <a:buSzPts val="1800"/>
              <a:buNone/>
              <a:defRPr sz="1800" b="0" i="0">
                <a:solidFill>
                  <a:schemeClr val="accent5"/>
                </a:solidFill>
                <a:latin typeface="Montserrat SemiBold"/>
                <a:ea typeface="Montserrat SemiBold"/>
                <a:cs typeface="Montserrat SemiBold"/>
                <a:sym typeface="Montserrat SemiBold"/>
              </a:defRPr>
            </a:lvl1pPr>
            <a:lvl2pPr marL="914400" lvl="1" indent="-228600" algn="l">
              <a:lnSpc>
                <a:spcPct val="120000"/>
              </a:lnSpc>
              <a:spcBef>
                <a:spcPts val="600"/>
              </a:spcBef>
              <a:spcAft>
                <a:spcPts val="0"/>
              </a:spcAft>
              <a:buClr>
                <a:schemeClr val="dk1"/>
              </a:buClr>
              <a:buSzPts val="1400"/>
              <a:buNone/>
              <a:defRPr/>
            </a:lvl2pPr>
            <a:lvl3pPr marL="1371600" lvl="2" indent="-342900" algn="l">
              <a:lnSpc>
                <a:spcPct val="120000"/>
              </a:lnSpc>
              <a:spcBef>
                <a:spcPts val="600"/>
              </a:spcBef>
              <a:spcAft>
                <a:spcPts val="0"/>
              </a:spcAft>
              <a:buClr>
                <a:schemeClr val="dk1"/>
              </a:buClr>
              <a:buSzPts val="1800"/>
              <a:buChar char="⎼"/>
              <a:defRPr/>
            </a:lvl3pPr>
            <a:lvl4pPr marL="1828800" lvl="3" indent="-342900" algn="l">
              <a:lnSpc>
                <a:spcPct val="120000"/>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 name="Slide Number Placeholder 3"/>
          <p:cNvSpPr>
            <a:spLocks noGrp="1"/>
          </p:cNvSpPr>
          <p:nvPr>
            <p:ph type="sldNum" sz="quarter" idx="10"/>
          </p:nvPr>
        </p:nvSpPr>
        <p:spPr/>
        <p:txBody>
          <a:bodyPr/>
          <a:lstStyle/>
          <a:p>
            <a:fld id="{2E05341D-6F72-48B3-9C84-7861D6A59EE4}" type="slidenum">
              <a:rPr lang="en-AU" smtClean="0"/>
              <a:t>‹#›</a:t>
            </a:fld>
            <a:endParaRPr lang="en-AU" dirty="0"/>
          </a:p>
        </p:txBody>
      </p:sp>
    </p:spTree>
    <p:extLst>
      <p:ext uri="{BB962C8B-B14F-4D97-AF65-F5344CB8AC3E}">
        <p14:creationId xmlns:p14="http://schemas.microsoft.com/office/powerpoint/2010/main" val="3386753137"/>
      </p:ext>
    </p:extLst>
  </p:cSld>
  <p:clrMapOvr>
    <a:masterClrMapping/>
  </p:clrMapOvr>
  <p:extLst>
    <p:ext uri="{DCECCB84-F9BA-43D5-87BE-67443E8EF086}">
      <p15:sldGuideLst xmlns:p15="http://schemas.microsoft.com/office/powerpoint/2012/main">
        <p15:guide id="1" orient="horz" pos="372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lumn Slide" userDrawn="1">
  <p:cSld name="1_Two Column Slide">
    <p:bg>
      <p:bgPr>
        <a:solidFill>
          <a:schemeClr val="lt1"/>
        </a:solidFill>
        <a:effectLst/>
      </p:bgPr>
    </p:bg>
    <p:spTree>
      <p:nvGrpSpPr>
        <p:cNvPr id="1" name="Shape 98"/>
        <p:cNvGrpSpPr/>
        <p:nvPr/>
      </p:nvGrpSpPr>
      <p:grpSpPr>
        <a:xfrm>
          <a:off x="0" y="0"/>
          <a:ext cx="0" cy="0"/>
          <a:chOff x="0" y="0"/>
          <a:chExt cx="0" cy="0"/>
        </a:xfrm>
      </p:grpSpPr>
      <p:sp>
        <p:nvSpPr>
          <p:cNvPr id="99" name="Google Shape;99;p10"/>
          <p:cNvSpPr txBox="1">
            <a:spLocks noGrp="1"/>
          </p:cNvSpPr>
          <p:nvPr>
            <p:ph type="ftr" idx="11"/>
          </p:nvPr>
        </p:nvSpPr>
        <p:spPr>
          <a:xfrm>
            <a:off x="316228" y="6188899"/>
            <a:ext cx="3343275" cy="365125"/>
          </a:xfrm>
          <a:prstGeom prst="rect">
            <a:avLst/>
          </a:prstGeom>
          <a:noFill/>
          <a:ln>
            <a:noFill/>
          </a:ln>
        </p:spPr>
        <p:txBody>
          <a:bodyPr spcFirstLastPara="1" wrap="square" lIns="0" tIns="0" rIns="0" bIns="0" anchor="b" anchorCtr="0"/>
          <a:lstStyle>
            <a:lvl1pPr lvl="0" algn="l">
              <a:lnSpc>
                <a:spcPct val="100000"/>
              </a:lnSpc>
              <a:spcBef>
                <a:spcPts val="0"/>
              </a:spcBef>
              <a:spcAft>
                <a:spcPts val="0"/>
              </a:spcAft>
              <a:buSzPts val="1400"/>
              <a:buNone/>
              <a:defRPr sz="1200" b="0" i="0">
                <a:solidFill>
                  <a:schemeClr val="dk2"/>
                </a:solidFill>
                <a:latin typeface="Montserrat Light"/>
                <a:ea typeface="Montserrat Light"/>
                <a:cs typeface="Montserrat Light"/>
                <a:sym typeface="Montserrat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0" name="Google Shape;100;p10"/>
          <p:cNvSpPr txBox="1">
            <a:spLocks noGrp="1"/>
          </p:cNvSpPr>
          <p:nvPr>
            <p:ph type="title"/>
          </p:nvPr>
        </p:nvSpPr>
        <p:spPr>
          <a:xfrm>
            <a:off x="316228" y="668773"/>
            <a:ext cx="11428060" cy="498470"/>
          </a:xfrm>
          <a:prstGeom prst="rect">
            <a:avLst/>
          </a:prstGeom>
          <a:noFill/>
          <a:ln>
            <a:noFill/>
          </a:ln>
        </p:spPr>
        <p:txBody>
          <a:bodyPr spcFirstLastPara="1" wrap="square" lIns="0" tIns="0" rIns="0" bIns="0" anchor="ctr" anchorCtr="0"/>
          <a:lstStyle>
            <a:lvl1pPr lvl="0" algn="l">
              <a:lnSpc>
                <a:spcPct val="90000"/>
              </a:lnSpc>
              <a:spcBef>
                <a:spcPts val="0"/>
              </a:spcBef>
              <a:spcAft>
                <a:spcPts val="0"/>
              </a:spcAft>
              <a:buClr>
                <a:schemeClr val="dk2"/>
              </a:buClr>
              <a:buSzPts val="3600"/>
              <a:buFont typeface="Montserrat"/>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05" name="Google Shape;105;p10"/>
          <p:cNvCxnSpPr/>
          <p:nvPr/>
        </p:nvCxnSpPr>
        <p:spPr>
          <a:xfrm>
            <a:off x="337062" y="388434"/>
            <a:ext cx="0" cy="108000"/>
          </a:xfrm>
          <a:prstGeom prst="straightConnector1">
            <a:avLst/>
          </a:prstGeom>
          <a:noFill/>
          <a:ln w="31750" cap="flat" cmpd="sng">
            <a:solidFill>
              <a:schemeClr val="accent5"/>
            </a:solidFill>
            <a:prstDash val="solid"/>
            <a:miter lim="800000"/>
            <a:headEnd type="none" w="sm" len="sm"/>
            <a:tailEnd type="none" w="sm" len="sm"/>
          </a:ln>
        </p:spPr>
      </p:cxnSp>
      <p:sp>
        <p:nvSpPr>
          <p:cNvPr id="106" name="Google Shape;106;p10"/>
          <p:cNvSpPr txBox="1"/>
          <p:nvPr/>
        </p:nvSpPr>
        <p:spPr>
          <a:xfrm>
            <a:off x="409292" y="365496"/>
            <a:ext cx="2503891" cy="18466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AU" sz="1200" b="1" i="0" u="none" strike="noStrike" cap="none" dirty="0">
                <a:solidFill>
                  <a:schemeClr val="dk2"/>
                </a:solidFill>
                <a:latin typeface="Montserrat SemiBold"/>
                <a:ea typeface="Montserrat SemiBold"/>
                <a:cs typeface="Montserrat SemiBold"/>
                <a:sym typeface="Montserrat SemiBold"/>
              </a:rPr>
              <a:t>NSW Department of Education</a:t>
            </a:r>
            <a:endParaRPr sz="1400" b="0" i="0" u="none" strike="noStrike" cap="none" dirty="0">
              <a:solidFill>
                <a:srgbClr val="000000"/>
              </a:solidFill>
              <a:latin typeface="Arial"/>
              <a:ea typeface="Arial"/>
              <a:cs typeface="Arial"/>
              <a:sym typeface="Arial"/>
            </a:endParaRPr>
          </a:p>
        </p:txBody>
      </p:sp>
      <p:pic>
        <p:nvPicPr>
          <p:cNvPr id="107" name="Google Shape;107;p10"/>
          <p:cNvPicPr preferRelativeResize="0"/>
          <p:nvPr/>
        </p:nvPicPr>
        <p:blipFill rotWithShape="1">
          <a:blip r:embed="rId2">
            <a:alphaModFix/>
          </a:blip>
          <a:srcRect/>
          <a:stretch/>
        </p:blipFill>
        <p:spPr>
          <a:xfrm>
            <a:off x="4287200" y="6148455"/>
            <a:ext cx="3127222" cy="3087886"/>
          </a:xfrm>
          <a:prstGeom prst="rect">
            <a:avLst/>
          </a:prstGeom>
          <a:noFill/>
          <a:ln>
            <a:noFill/>
          </a:ln>
        </p:spPr>
      </p:pic>
      <p:sp>
        <p:nvSpPr>
          <p:cNvPr id="12" name="Rectangle 11"/>
          <p:cNvSpPr>
            <a:spLocks/>
          </p:cNvSpPr>
          <p:nvPr/>
        </p:nvSpPr>
        <p:spPr>
          <a:xfrm>
            <a:off x="337062" y="1389425"/>
            <a:ext cx="36000" cy="4572000"/>
          </a:xfrm>
          <a:prstGeom prst="rect">
            <a:avLst/>
          </a:prstGeom>
          <a:solidFill>
            <a:srgbClr val="CE0037"/>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000" dirty="0">
              <a:solidFill>
                <a:schemeClr val="bg1"/>
              </a:solidFill>
            </a:endParaRPr>
          </a:p>
        </p:txBody>
      </p:sp>
      <p:sp>
        <p:nvSpPr>
          <p:cNvPr id="13" name="object 3"/>
          <p:cNvSpPr txBox="1">
            <a:spLocks/>
          </p:cNvSpPr>
          <p:nvPr userDrawn="1"/>
        </p:nvSpPr>
        <p:spPr>
          <a:xfrm>
            <a:off x="446809" y="1389425"/>
            <a:ext cx="2758993" cy="4257576"/>
          </a:xfrm>
          <a:prstGeom prst="rect">
            <a:avLst/>
          </a:prstGeom>
        </p:spPr>
        <p:txBody>
          <a:bodyPr vert="horz" wrap="square" lIns="0" tIns="0" rIns="0" bIns="0" rtlCol="0">
            <a:noAutofit/>
          </a:bodyPr>
          <a:lstStyle/>
          <a:p>
            <a:pPr marR="5080">
              <a:spcBef>
                <a:spcPts val="400"/>
              </a:spcBef>
              <a:spcAft>
                <a:spcPts val="400"/>
              </a:spcAft>
            </a:pPr>
            <a:endParaRPr lang="en-AU" sz="1000" dirty="0">
              <a:latin typeface="Montserrat" panose="00000500000000000000" pitchFamily="50" charset="0"/>
              <a:cs typeface="Arial"/>
            </a:endParaRPr>
          </a:p>
        </p:txBody>
      </p:sp>
      <p:sp>
        <p:nvSpPr>
          <p:cNvPr id="17" name="Text Placeholder 2"/>
          <p:cNvSpPr>
            <a:spLocks noGrp="1"/>
          </p:cNvSpPr>
          <p:nvPr>
            <p:ph type="body" idx="4294967295"/>
          </p:nvPr>
        </p:nvSpPr>
        <p:spPr>
          <a:xfrm>
            <a:off x="373062" y="1385053"/>
            <a:ext cx="11371226" cy="4558548"/>
          </a:xfrm>
          <a:prstGeom prst="rect">
            <a:avLst/>
          </a:prstGeom>
        </p:spPr>
        <p:txBody>
          <a:bodyPr/>
          <a:lstStyle>
            <a:lvl1pPr>
              <a:defRPr sz="1000">
                <a:latin typeface="Montserrat Light" panose="00000400000000000000" pitchFamily="50" charset="0"/>
              </a:defRPr>
            </a:lvl1pPr>
          </a:lstStyle>
          <a:p>
            <a:endParaRPr lang="en-AU" dirty="0"/>
          </a:p>
        </p:txBody>
      </p:sp>
    </p:spTree>
    <p:extLst>
      <p:ext uri="{BB962C8B-B14F-4D97-AF65-F5344CB8AC3E}">
        <p14:creationId xmlns:p14="http://schemas.microsoft.com/office/powerpoint/2010/main" val="2492552203"/>
      </p:ext>
    </p:extLst>
  </p:cSld>
  <p:clrMapOvr>
    <a:masterClrMapping/>
  </p:clrMapOvr>
  <p:extLst>
    <p:ext uri="{DCECCB84-F9BA-43D5-87BE-67443E8EF086}">
      <p15:sldGuideLst xmlns:p15="http://schemas.microsoft.com/office/powerpoint/2012/main">
        <p15:guide id="1" orient="horz" pos="37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5" name="Google Shape;263;p25"/>
          <p:cNvSpPr txBox="1">
            <a:spLocks noGrp="1"/>
          </p:cNvSpPr>
          <p:nvPr>
            <p:ph type="body" idx="1"/>
          </p:nvPr>
        </p:nvSpPr>
        <p:spPr>
          <a:xfrm>
            <a:off x="515938" y="1233488"/>
            <a:ext cx="11160125" cy="293560"/>
          </a:xfrm>
          <a:prstGeom prst="rect">
            <a:avLst/>
          </a:prstGeom>
          <a:noFill/>
          <a:ln>
            <a:noFill/>
          </a:ln>
        </p:spPr>
        <p:txBody>
          <a:bodyPr spcFirstLastPara="1"/>
          <a:lstStyle>
            <a:lvl1pPr marL="0" lvl="0" indent="0" algn="l" rtl="0">
              <a:lnSpc>
                <a:spcPct val="120000"/>
              </a:lnSpc>
              <a:spcBef>
                <a:spcPts val="0"/>
              </a:spcBef>
              <a:spcAft>
                <a:spcPts val="0"/>
              </a:spcAft>
              <a:buClr>
                <a:schemeClr val="accent5"/>
              </a:buClr>
              <a:buSzPts val="1800"/>
              <a:buNone/>
              <a:defRPr sz="1800" b="0" i="0">
                <a:solidFill>
                  <a:schemeClr val="accent5"/>
                </a:solidFill>
                <a:latin typeface="Montserrat SemiBold"/>
                <a:ea typeface="Montserrat SemiBold"/>
                <a:cs typeface="Montserrat SemiBold"/>
                <a:sym typeface="Montserrat SemiBold"/>
              </a:defRPr>
            </a:lvl1pPr>
            <a:lvl2pPr marL="914400" lvl="1" indent="-228600" algn="l" rtl="0">
              <a:lnSpc>
                <a:spcPct val="120000"/>
              </a:lnSpc>
              <a:spcBef>
                <a:spcPts val="600"/>
              </a:spcBef>
              <a:spcAft>
                <a:spcPts val="0"/>
              </a:spcAft>
              <a:buClr>
                <a:schemeClr val="dk1"/>
              </a:buClr>
              <a:buSzPts val="1400"/>
              <a:buNone/>
              <a:defRPr/>
            </a:lvl2pPr>
            <a:lvl3pPr marL="1371600" lvl="2" indent="-342900" algn="l" rtl="0">
              <a:lnSpc>
                <a:spcPct val="120000"/>
              </a:lnSpc>
              <a:spcBef>
                <a:spcPts val="600"/>
              </a:spcBef>
              <a:spcAft>
                <a:spcPts val="0"/>
              </a:spcAft>
              <a:buClr>
                <a:schemeClr val="dk1"/>
              </a:buClr>
              <a:buSzPts val="1800"/>
              <a:buChar char="⎼"/>
              <a:defRPr/>
            </a:lvl3pPr>
            <a:lvl4pPr marL="1828800" lvl="3" indent="-342900" algn="l" rtl="0">
              <a:lnSpc>
                <a:spcPct val="120000"/>
              </a:lnSpc>
              <a:spcBef>
                <a:spcPts val="600"/>
              </a:spcBef>
              <a:spcAft>
                <a:spcPts val="0"/>
              </a:spcAft>
              <a:buClr>
                <a:schemeClr val="dk1"/>
              </a:buClr>
              <a:buSzPts val="1800"/>
              <a:buChar char="»"/>
              <a:defRPr/>
            </a:lvl4pPr>
            <a:lvl5pPr marL="2286000" lvl="4" indent="-342900" algn="l" rtl="0">
              <a:lnSpc>
                <a:spcPct val="100000"/>
              </a:lnSpc>
              <a:spcBef>
                <a:spcPts val="600"/>
              </a:spcBef>
              <a:spcAft>
                <a:spcPts val="0"/>
              </a:spcAft>
              <a:buClr>
                <a:schemeClr val="dk1"/>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dirty="0"/>
          </a:p>
        </p:txBody>
      </p:sp>
      <p:sp>
        <p:nvSpPr>
          <p:cNvPr id="6" name="Google Shape;264;p25"/>
          <p:cNvSpPr txBox="1">
            <a:spLocks noGrp="1"/>
          </p:cNvSpPr>
          <p:nvPr>
            <p:ph type="body" idx="2"/>
          </p:nvPr>
        </p:nvSpPr>
        <p:spPr>
          <a:xfrm>
            <a:off x="515583" y="1700213"/>
            <a:ext cx="11160479" cy="4429124"/>
          </a:xfrm>
          <a:prstGeom prst="rect">
            <a:avLst/>
          </a:prstGeom>
          <a:noFill/>
          <a:ln>
            <a:noFill/>
          </a:ln>
        </p:spPr>
        <p:txBody>
          <a:bodyPr spcFirstLastPara="1"/>
          <a:lstStyle>
            <a:lvl1pPr marL="457200" marR="0" lvl="0" indent="-228600" algn="l" rtl="0">
              <a:lnSpc>
                <a:spcPct val="120000"/>
              </a:lnSpc>
              <a:spcBef>
                <a:spcPts val="0"/>
              </a:spcBef>
              <a:spcAft>
                <a:spcPts val="0"/>
              </a:spcAft>
              <a:buClr>
                <a:schemeClr val="dk2"/>
              </a:buClr>
              <a:buSzPts val="1400"/>
              <a:buFont typeface="Arial"/>
              <a:buNone/>
              <a:defRPr>
                <a:solidFill>
                  <a:schemeClr val="dk2"/>
                </a:solidFill>
              </a:defRPr>
            </a:lvl1pPr>
            <a:lvl2pPr marL="914400" marR="0" lvl="1" indent="-317500" algn="l" rtl="0">
              <a:lnSpc>
                <a:spcPct val="120000"/>
              </a:lnSpc>
              <a:spcBef>
                <a:spcPts val="800"/>
              </a:spcBef>
              <a:spcAft>
                <a:spcPts val="0"/>
              </a:spcAft>
              <a:buClr>
                <a:schemeClr val="dk2"/>
              </a:buClr>
              <a:buSzPts val="1400"/>
              <a:buFont typeface="Arial"/>
              <a:buChar char="•"/>
              <a:defRPr>
                <a:solidFill>
                  <a:schemeClr val="dk2"/>
                </a:solidFill>
              </a:defRPr>
            </a:lvl2pPr>
            <a:lvl3pPr marL="1371600" marR="0" lvl="2" indent="-304800" algn="l" rtl="0">
              <a:lnSpc>
                <a:spcPct val="120000"/>
              </a:lnSpc>
              <a:spcBef>
                <a:spcPts val="800"/>
              </a:spcBef>
              <a:spcAft>
                <a:spcPts val="0"/>
              </a:spcAft>
              <a:buClr>
                <a:schemeClr val="dk2"/>
              </a:buClr>
              <a:buSzPts val="1200"/>
              <a:buFont typeface="Arial"/>
              <a:buChar char="⎼"/>
              <a:defRPr>
                <a:solidFill>
                  <a:schemeClr val="dk2"/>
                </a:solidFill>
              </a:defRPr>
            </a:lvl3pPr>
            <a:lvl4pPr marL="1828800" marR="0" lvl="3" indent="-304800" algn="l" rtl="0">
              <a:lnSpc>
                <a:spcPct val="120000"/>
              </a:lnSpc>
              <a:spcBef>
                <a:spcPts val="800"/>
              </a:spcBef>
              <a:spcAft>
                <a:spcPts val="0"/>
              </a:spcAft>
              <a:buClr>
                <a:schemeClr val="dk2"/>
              </a:buClr>
              <a:buSzPts val="1200"/>
              <a:buFont typeface="NTR"/>
              <a:buChar char="»"/>
              <a:defRPr>
                <a:solidFill>
                  <a:schemeClr val="dk2"/>
                </a:solidFill>
              </a:defRPr>
            </a:lvl4pPr>
            <a:lvl5pPr marL="2286000" lvl="4" indent="-276225" algn="l" rtl="0">
              <a:lnSpc>
                <a:spcPct val="100000"/>
              </a:lnSpc>
              <a:spcBef>
                <a:spcPts val="800"/>
              </a:spcBef>
              <a:spcAft>
                <a:spcPts val="0"/>
              </a:spcAft>
              <a:buClr>
                <a:schemeClr val="dk2"/>
              </a:buClr>
              <a:buSzPts val="750"/>
              <a:buChar char="•"/>
              <a:defRPr>
                <a:solidFill>
                  <a:schemeClr val="dk2"/>
                </a:solidFill>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dirty="0"/>
          </a:p>
        </p:txBody>
      </p:sp>
      <p:sp>
        <p:nvSpPr>
          <p:cNvPr id="7" name="Google Shape;15;p1"/>
          <p:cNvSpPr txBox="1">
            <a:spLocks noGrp="1"/>
          </p:cNvSpPr>
          <p:nvPr>
            <p:ph type="ftr" idx="12"/>
          </p:nvPr>
        </p:nvSpPr>
        <p:spPr>
          <a:ln/>
        </p:spPr>
        <p:txBody>
          <a:bodyPr/>
          <a:lstStyle>
            <a:lvl1pPr>
              <a:defRPr/>
            </a:lvl1pPr>
          </a:lstStyle>
          <a:p>
            <a:pPr>
              <a:defRPr/>
            </a:pPr>
            <a:endParaRPr lang="en-US" altLang="en-US" dirty="0"/>
          </a:p>
        </p:txBody>
      </p:sp>
      <p:sp>
        <p:nvSpPr>
          <p:cNvPr id="8" name="Slide Number Placeholder 2"/>
          <p:cNvSpPr>
            <a:spLocks noGrp="1"/>
          </p:cNvSpPr>
          <p:nvPr>
            <p:ph type="sldNum" sz="quarter" idx="13"/>
          </p:nvPr>
        </p:nvSpPr>
        <p:spPr/>
        <p:txBody>
          <a:bodyPr/>
          <a:lstStyle>
            <a:lvl1pPr>
              <a:defRPr/>
            </a:lvl1pPr>
          </a:lstStyle>
          <a:p>
            <a:pPr>
              <a:defRPr/>
            </a:pPr>
            <a:fld id="{33878F78-34FC-491E-B2A4-62575E7D588A}" type="slidenum">
              <a:rPr lang="en-AU"/>
              <a:pPr>
                <a:defRPr/>
              </a:pPr>
              <a:t>‹#›</a:t>
            </a:fld>
            <a:endParaRPr lang="en-AU" dirty="0"/>
          </a:p>
        </p:txBody>
      </p:sp>
    </p:spTree>
    <p:extLst>
      <p:ext uri="{BB962C8B-B14F-4D97-AF65-F5344CB8AC3E}">
        <p14:creationId xmlns:p14="http://schemas.microsoft.com/office/powerpoint/2010/main" val="4023037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6" name="Group 4">
            <a:extLst>
              <a:ext uri="{FF2B5EF4-FFF2-40B4-BE49-F238E27FC236}">
                <a16:creationId xmlns:a16="http://schemas.microsoft.com/office/drawing/2014/main" id="{6E4C24B8-2CBA-4302-9AB2-514F77CF3D64}"/>
              </a:ext>
            </a:extLst>
          </p:cNvPr>
          <p:cNvGrpSpPr>
            <a:grpSpLocks noChangeAspect="1"/>
          </p:cNvGrpSpPr>
          <p:nvPr userDrawn="1"/>
        </p:nvGrpSpPr>
        <p:grpSpPr bwMode="auto">
          <a:xfrm>
            <a:off x="11316155" y="6128859"/>
            <a:ext cx="412476" cy="435982"/>
            <a:chOff x="1841" y="2"/>
            <a:chExt cx="4000" cy="4318"/>
          </a:xfrm>
        </p:grpSpPr>
        <p:sp>
          <p:nvSpPr>
            <p:cNvPr id="17" name="Freeform 5">
              <a:extLst>
                <a:ext uri="{FF2B5EF4-FFF2-40B4-BE49-F238E27FC236}">
                  <a16:creationId xmlns:a16="http://schemas.microsoft.com/office/drawing/2014/main" id="{480F538B-5591-4729-8C28-F988EAAEE320}"/>
                </a:ext>
              </a:extLst>
            </p:cNvPr>
            <p:cNvSpPr>
              <a:spLocks noEditPoints="1"/>
            </p:cNvSpPr>
            <p:nvPr/>
          </p:nvSpPr>
          <p:spPr bwMode="auto">
            <a:xfrm>
              <a:off x="1972" y="2556"/>
              <a:ext cx="3779" cy="1764"/>
            </a:xfrm>
            <a:custGeom>
              <a:avLst/>
              <a:gdLst>
                <a:gd name="T0" fmla="*/ 1845 w 2181"/>
                <a:gd name="T1" fmla="*/ 700 h 1019"/>
                <a:gd name="T2" fmla="*/ 2181 w 2181"/>
                <a:gd name="T3" fmla="*/ 15 h 1019"/>
                <a:gd name="T4" fmla="*/ 1814 w 2181"/>
                <a:gd name="T5" fmla="*/ 15 h 1019"/>
                <a:gd name="T6" fmla="*/ 1459 w 2181"/>
                <a:gd name="T7" fmla="*/ 15 h 1019"/>
                <a:gd name="T8" fmla="*/ 1634 w 2181"/>
                <a:gd name="T9" fmla="*/ 700 h 1019"/>
                <a:gd name="T10" fmla="*/ 701 w 2181"/>
                <a:gd name="T11" fmla="*/ 700 h 1019"/>
                <a:gd name="T12" fmla="*/ 547 w 2181"/>
                <a:gd name="T13" fmla="*/ 453 h 1019"/>
                <a:gd name="T14" fmla="*/ 16 w 2181"/>
                <a:gd name="T15" fmla="*/ 700 h 1019"/>
                <a:gd name="T16" fmla="*/ 108 w 2181"/>
                <a:gd name="T17" fmla="*/ 929 h 1019"/>
                <a:gd name="T18" fmla="*/ 111 w 2181"/>
                <a:gd name="T19" fmla="*/ 985 h 1019"/>
                <a:gd name="T20" fmla="*/ 108 w 2181"/>
                <a:gd name="T21" fmla="*/ 834 h 1019"/>
                <a:gd name="T22" fmla="*/ 109 w 2181"/>
                <a:gd name="T23" fmla="*/ 800 h 1019"/>
                <a:gd name="T24" fmla="*/ 110 w 2181"/>
                <a:gd name="T25" fmla="*/ 1019 h 1019"/>
                <a:gd name="T26" fmla="*/ 108 w 2181"/>
                <a:gd name="T27" fmla="*/ 897 h 1019"/>
                <a:gd name="T28" fmla="*/ 221 w 2181"/>
                <a:gd name="T29" fmla="*/ 909 h 1019"/>
                <a:gd name="T30" fmla="*/ 442 w 2181"/>
                <a:gd name="T31" fmla="*/ 909 h 1019"/>
                <a:gd name="T32" fmla="*/ 403 w 2181"/>
                <a:gd name="T33" fmla="*/ 910 h 1019"/>
                <a:gd name="T34" fmla="*/ 260 w 2181"/>
                <a:gd name="T35" fmla="*/ 909 h 1019"/>
                <a:gd name="T36" fmla="*/ 403 w 2181"/>
                <a:gd name="T37" fmla="*/ 910 h 1019"/>
                <a:gd name="T38" fmla="*/ 440 w 2181"/>
                <a:gd name="T39" fmla="*/ 803 h 1019"/>
                <a:gd name="T40" fmla="*/ 649 w 2181"/>
                <a:gd name="T41" fmla="*/ 803 h 1019"/>
                <a:gd name="T42" fmla="*/ 711 w 2181"/>
                <a:gd name="T43" fmla="*/ 925 h 1019"/>
                <a:gd name="T44" fmla="*/ 711 w 2181"/>
                <a:gd name="T45" fmla="*/ 892 h 1019"/>
                <a:gd name="T46" fmla="*/ 831 w 2181"/>
                <a:gd name="T47" fmla="*/ 803 h 1019"/>
                <a:gd name="T48" fmla="*/ 833 w 2181"/>
                <a:gd name="T49" fmla="*/ 1015 h 1019"/>
                <a:gd name="T50" fmla="*/ 711 w 2181"/>
                <a:gd name="T51" fmla="*/ 925 h 1019"/>
                <a:gd name="T52" fmla="*/ 1024 w 2181"/>
                <a:gd name="T53" fmla="*/ 825 h 1019"/>
                <a:gd name="T54" fmla="*/ 869 w 2181"/>
                <a:gd name="T55" fmla="*/ 1015 h 1019"/>
                <a:gd name="T56" fmla="*/ 952 w 2181"/>
                <a:gd name="T57" fmla="*/ 942 h 1019"/>
                <a:gd name="T58" fmla="*/ 991 w 2181"/>
                <a:gd name="T59" fmla="*/ 935 h 1019"/>
                <a:gd name="T60" fmla="*/ 906 w 2181"/>
                <a:gd name="T61" fmla="*/ 837 h 1019"/>
                <a:gd name="T62" fmla="*/ 1004 w 2181"/>
                <a:gd name="T63" fmla="*/ 873 h 1019"/>
                <a:gd name="T64" fmla="*/ 1223 w 2181"/>
                <a:gd name="T65" fmla="*/ 950 h 1019"/>
                <a:gd name="T66" fmla="*/ 1075 w 2181"/>
                <a:gd name="T67" fmla="*/ 1015 h 1019"/>
                <a:gd name="T68" fmla="*/ 1228 w 2181"/>
                <a:gd name="T69" fmla="*/ 1015 h 1019"/>
                <a:gd name="T70" fmla="*/ 1223 w 2181"/>
                <a:gd name="T71" fmla="*/ 803 h 1019"/>
                <a:gd name="T72" fmla="*/ 1337 w 2181"/>
                <a:gd name="T73" fmla="*/ 803 h 1019"/>
                <a:gd name="T74" fmla="*/ 1334 w 2181"/>
                <a:gd name="T75" fmla="*/ 1015 h 1019"/>
                <a:gd name="T76" fmla="*/ 1401 w 2181"/>
                <a:gd name="T77" fmla="*/ 963 h 1019"/>
                <a:gd name="T78" fmla="*/ 1505 w 2181"/>
                <a:gd name="T79" fmla="*/ 1015 h 1019"/>
                <a:gd name="T80" fmla="*/ 1401 w 2181"/>
                <a:gd name="T81" fmla="*/ 904 h 1019"/>
                <a:gd name="T82" fmla="*/ 1684 w 2181"/>
                <a:gd name="T83" fmla="*/ 892 h 1019"/>
                <a:gd name="T84" fmla="*/ 1698 w 2181"/>
                <a:gd name="T85" fmla="*/ 837 h 1019"/>
                <a:gd name="T86" fmla="*/ 1541 w 2181"/>
                <a:gd name="T87" fmla="*/ 1015 h 1019"/>
                <a:gd name="T88" fmla="*/ 1578 w 2181"/>
                <a:gd name="T89" fmla="*/ 982 h 1019"/>
                <a:gd name="T90" fmla="*/ 1771 w 2181"/>
                <a:gd name="T91" fmla="*/ 803 h 1019"/>
                <a:gd name="T92" fmla="*/ 1773 w 2181"/>
                <a:gd name="T93" fmla="*/ 1015 h 1019"/>
                <a:gd name="T94" fmla="*/ 1921 w 2181"/>
                <a:gd name="T95" fmla="*/ 1015 h 1019"/>
                <a:gd name="T96" fmla="*/ 1884 w 2181"/>
                <a:gd name="T97" fmla="*/ 950 h 1019"/>
                <a:gd name="T98" fmla="*/ 2018 w 2181"/>
                <a:gd name="T99" fmla="*/ 1015 h 1019"/>
                <a:gd name="T100" fmla="*/ 2122 w 2181"/>
                <a:gd name="T101" fmla="*/ 838 h 1019"/>
                <a:gd name="T102" fmla="*/ 1950 w 2181"/>
                <a:gd name="T103" fmla="*/ 838 h 1019"/>
                <a:gd name="T104" fmla="*/ 923 w 2181"/>
                <a:gd name="T105" fmla="*/ 196 h 1019"/>
                <a:gd name="T106" fmla="*/ 1272 w 2181"/>
                <a:gd name="T107" fmla="*/ 89 h 1019"/>
                <a:gd name="T108" fmla="*/ 771 w 2181"/>
                <a:gd name="T109" fmla="*/ 212 h 1019"/>
                <a:gd name="T110" fmla="*/ 1141 w 2181"/>
                <a:gd name="T111" fmla="*/ 515 h 1019"/>
                <a:gd name="T112" fmla="*/ 743 w 2181"/>
                <a:gd name="T113" fmla="*/ 605 h 1019"/>
                <a:gd name="T114" fmla="*/ 1293 w 2181"/>
                <a:gd name="T115" fmla="*/ 498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81" h="1019">
                  <a:moveTo>
                    <a:pt x="1634" y="700"/>
                  </a:moveTo>
                  <a:cubicBezTo>
                    <a:pt x="1739" y="267"/>
                    <a:pt x="1739" y="267"/>
                    <a:pt x="1739" y="267"/>
                  </a:cubicBezTo>
                  <a:cubicBezTo>
                    <a:pt x="1845" y="700"/>
                    <a:pt x="1845" y="700"/>
                    <a:pt x="1845" y="700"/>
                  </a:cubicBezTo>
                  <a:cubicBezTo>
                    <a:pt x="2000" y="700"/>
                    <a:pt x="2000" y="700"/>
                    <a:pt x="2000" y="700"/>
                  </a:cubicBezTo>
                  <a:cubicBezTo>
                    <a:pt x="2002" y="694"/>
                    <a:pt x="2002" y="694"/>
                    <a:pt x="2002" y="694"/>
                  </a:cubicBezTo>
                  <a:cubicBezTo>
                    <a:pt x="2181" y="15"/>
                    <a:pt x="2181" y="15"/>
                    <a:pt x="2181" y="15"/>
                  </a:cubicBezTo>
                  <a:cubicBezTo>
                    <a:pt x="2023" y="15"/>
                    <a:pt x="2023" y="15"/>
                    <a:pt x="2023" y="15"/>
                  </a:cubicBezTo>
                  <a:cubicBezTo>
                    <a:pt x="1921" y="454"/>
                    <a:pt x="1921" y="454"/>
                    <a:pt x="1921" y="454"/>
                  </a:cubicBezTo>
                  <a:cubicBezTo>
                    <a:pt x="1814" y="15"/>
                    <a:pt x="1814" y="15"/>
                    <a:pt x="1814" y="15"/>
                  </a:cubicBezTo>
                  <a:cubicBezTo>
                    <a:pt x="1666" y="15"/>
                    <a:pt x="1666" y="15"/>
                    <a:pt x="1666" y="15"/>
                  </a:cubicBezTo>
                  <a:cubicBezTo>
                    <a:pt x="1558" y="449"/>
                    <a:pt x="1558" y="449"/>
                    <a:pt x="1558" y="449"/>
                  </a:cubicBezTo>
                  <a:cubicBezTo>
                    <a:pt x="1459" y="15"/>
                    <a:pt x="1459" y="15"/>
                    <a:pt x="1459" y="15"/>
                  </a:cubicBezTo>
                  <a:cubicBezTo>
                    <a:pt x="1298" y="15"/>
                    <a:pt x="1298" y="15"/>
                    <a:pt x="1298" y="15"/>
                  </a:cubicBezTo>
                  <a:cubicBezTo>
                    <a:pt x="1476" y="700"/>
                    <a:pt x="1476" y="700"/>
                    <a:pt x="1476" y="700"/>
                  </a:cubicBezTo>
                  <a:lnTo>
                    <a:pt x="1634" y="700"/>
                  </a:lnTo>
                  <a:close/>
                  <a:moveTo>
                    <a:pt x="170" y="263"/>
                  </a:moveTo>
                  <a:cubicBezTo>
                    <a:pt x="542" y="700"/>
                    <a:pt x="542" y="700"/>
                    <a:pt x="542" y="700"/>
                  </a:cubicBezTo>
                  <a:cubicBezTo>
                    <a:pt x="701" y="700"/>
                    <a:pt x="701" y="700"/>
                    <a:pt x="701" y="700"/>
                  </a:cubicBezTo>
                  <a:cubicBezTo>
                    <a:pt x="701" y="15"/>
                    <a:pt x="701" y="15"/>
                    <a:pt x="701" y="15"/>
                  </a:cubicBezTo>
                  <a:cubicBezTo>
                    <a:pt x="547" y="15"/>
                    <a:pt x="547" y="15"/>
                    <a:pt x="547" y="15"/>
                  </a:cubicBezTo>
                  <a:cubicBezTo>
                    <a:pt x="547" y="453"/>
                    <a:pt x="547" y="453"/>
                    <a:pt x="547" y="453"/>
                  </a:cubicBezTo>
                  <a:cubicBezTo>
                    <a:pt x="174" y="15"/>
                    <a:pt x="174" y="15"/>
                    <a:pt x="174" y="15"/>
                  </a:cubicBezTo>
                  <a:cubicBezTo>
                    <a:pt x="16" y="15"/>
                    <a:pt x="16" y="15"/>
                    <a:pt x="16" y="15"/>
                  </a:cubicBezTo>
                  <a:cubicBezTo>
                    <a:pt x="16" y="700"/>
                    <a:pt x="16" y="700"/>
                    <a:pt x="16" y="700"/>
                  </a:cubicBezTo>
                  <a:cubicBezTo>
                    <a:pt x="170" y="700"/>
                    <a:pt x="170" y="700"/>
                    <a:pt x="170" y="700"/>
                  </a:cubicBezTo>
                  <a:lnTo>
                    <a:pt x="170" y="263"/>
                  </a:lnTo>
                  <a:close/>
                  <a:moveTo>
                    <a:pt x="108" y="929"/>
                  </a:moveTo>
                  <a:cubicBezTo>
                    <a:pt x="162" y="929"/>
                    <a:pt x="162" y="929"/>
                    <a:pt x="162" y="929"/>
                  </a:cubicBezTo>
                  <a:cubicBezTo>
                    <a:pt x="162" y="969"/>
                    <a:pt x="162" y="969"/>
                    <a:pt x="162" y="969"/>
                  </a:cubicBezTo>
                  <a:cubicBezTo>
                    <a:pt x="149" y="979"/>
                    <a:pt x="131" y="985"/>
                    <a:pt x="111" y="985"/>
                  </a:cubicBezTo>
                  <a:cubicBezTo>
                    <a:pt x="68" y="985"/>
                    <a:pt x="39" y="953"/>
                    <a:pt x="39" y="909"/>
                  </a:cubicBezTo>
                  <a:cubicBezTo>
                    <a:pt x="39" y="909"/>
                    <a:pt x="39" y="909"/>
                    <a:pt x="39" y="909"/>
                  </a:cubicBezTo>
                  <a:cubicBezTo>
                    <a:pt x="39" y="868"/>
                    <a:pt x="69" y="834"/>
                    <a:pt x="108" y="834"/>
                  </a:cubicBezTo>
                  <a:cubicBezTo>
                    <a:pt x="135" y="834"/>
                    <a:pt x="151" y="843"/>
                    <a:pt x="167" y="857"/>
                  </a:cubicBezTo>
                  <a:cubicBezTo>
                    <a:pt x="191" y="829"/>
                    <a:pt x="191" y="829"/>
                    <a:pt x="191" y="829"/>
                  </a:cubicBezTo>
                  <a:cubicBezTo>
                    <a:pt x="169" y="810"/>
                    <a:pt x="146" y="800"/>
                    <a:pt x="109" y="800"/>
                  </a:cubicBezTo>
                  <a:cubicBezTo>
                    <a:pt x="45" y="800"/>
                    <a:pt x="0" y="850"/>
                    <a:pt x="0" y="909"/>
                  </a:cubicBezTo>
                  <a:cubicBezTo>
                    <a:pt x="0" y="910"/>
                    <a:pt x="0" y="910"/>
                    <a:pt x="0" y="910"/>
                  </a:cubicBezTo>
                  <a:cubicBezTo>
                    <a:pt x="0" y="972"/>
                    <a:pt x="44" y="1019"/>
                    <a:pt x="110" y="1019"/>
                  </a:cubicBezTo>
                  <a:cubicBezTo>
                    <a:pt x="148" y="1019"/>
                    <a:pt x="177" y="1004"/>
                    <a:pt x="198" y="986"/>
                  </a:cubicBezTo>
                  <a:cubicBezTo>
                    <a:pt x="198" y="897"/>
                    <a:pt x="198" y="897"/>
                    <a:pt x="198" y="897"/>
                  </a:cubicBezTo>
                  <a:cubicBezTo>
                    <a:pt x="108" y="897"/>
                    <a:pt x="108" y="897"/>
                    <a:pt x="108" y="897"/>
                  </a:cubicBezTo>
                  <a:lnTo>
                    <a:pt x="108" y="929"/>
                  </a:lnTo>
                  <a:close/>
                  <a:moveTo>
                    <a:pt x="332" y="800"/>
                  </a:moveTo>
                  <a:cubicBezTo>
                    <a:pt x="267" y="800"/>
                    <a:pt x="221" y="850"/>
                    <a:pt x="221" y="909"/>
                  </a:cubicBezTo>
                  <a:cubicBezTo>
                    <a:pt x="221" y="910"/>
                    <a:pt x="221" y="910"/>
                    <a:pt x="221" y="910"/>
                  </a:cubicBezTo>
                  <a:cubicBezTo>
                    <a:pt x="221" y="970"/>
                    <a:pt x="266" y="1019"/>
                    <a:pt x="331" y="1019"/>
                  </a:cubicBezTo>
                  <a:cubicBezTo>
                    <a:pt x="396" y="1019"/>
                    <a:pt x="442" y="969"/>
                    <a:pt x="442" y="909"/>
                  </a:cubicBezTo>
                  <a:cubicBezTo>
                    <a:pt x="442" y="909"/>
                    <a:pt x="442" y="909"/>
                    <a:pt x="442" y="909"/>
                  </a:cubicBezTo>
                  <a:cubicBezTo>
                    <a:pt x="442" y="849"/>
                    <a:pt x="397" y="800"/>
                    <a:pt x="332" y="800"/>
                  </a:cubicBezTo>
                  <a:close/>
                  <a:moveTo>
                    <a:pt x="403" y="910"/>
                  </a:moveTo>
                  <a:cubicBezTo>
                    <a:pt x="403" y="951"/>
                    <a:pt x="374" y="985"/>
                    <a:pt x="332" y="985"/>
                  </a:cubicBezTo>
                  <a:cubicBezTo>
                    <a:pt x="290" y="985"/>
                    <a:pt x="260" y="950"/>
                    <a:pt x="260" y="909"/>
                  </a:cubicBezTo>
                  <a:cubicBezTo>
                    <a:pt x="260" y="909"/>
                    <a:pt x="260" y="909"/>
                    <a:pt x="260" y="909"/>
                  </a:cubicBezTo>
                  <a:cubicBezTo>
                    <a:pt x="260" y="867"/>
                    <a:pt x="289" y="834"/>
                    <a:pt x="331" y="834"/>
                  </a:cubicBezTo>
                  <a:cubicBezTo>
                    <a:pt x="373" y="834"/>
                    <a:pt x="403" y="868"/>
                    <a:pt x="403" y="909"/>
                  </a:cubicBezTo>
                  <a:lnTo>
                    <a:pt x="403" y="910"/>
                  </a:lnTo>
                  <a:close/>
                  <a:moveTo>
                    <a:pt x="545" y="966"/>
                  </a:moveTo>
                  <a:cubicBezTo>
                    <a:pt x="481" y="803"/>
                    <a:pt x="481" y="803"/>
                    <a:pt x="481" y="803"/>
                  </a:cubicBezTo>
                  <a:cubicBezTo>
                    <a:pt x="440" y="803"/>
                    <a:pt x="440" y="803"/>
                    <a:pt x="440" y="803"/>
                  </a:cubicBezTo>
                  <a:cubicBezTo>
                    <a:pt x="528" y="1017"/>
                    <a:pt x="528" y="1017"/>
                    <a:pt x="528" y="1017"/>
                  </a:cubicBezTo>
                  <a:cubicBezTo>
                    <a:pt x="560" y="1017"/>
                    <a:pt x="560" y="1017"/>
                    <a:pt x="560" y="1017"/>
                  </a:cubicBezTo>
                  <a:cubicBezTo>
                    <a:pt x="649" y="803"/>
                    <a:pt x="649" y="803"/>
                    <a:pt x="649" y="803"/>
                  </a:cubicBezTo>
                  <a:cubicBezTo>
                    <a:pt x="608" y="803"/>
                    <a:pt x="608" y="803"/>
                    <a:pt x="608" y="803"/>
                  </a:cubicBezTo>
                  <a:lnTo>
                    <a:pt x="545" y="966"/>
                  </a:lnTo>
                  <a:close/>
                  <a:moveTo>
                    <a:pt x="711" y="925"/>
                  </a:moveTo>
                  <a:cubicBezTo>
                    <a:pt x="817" y="925"/>
                    <a:pt x="817" y="925"/>
                    <a:pt x="817" y="925"/>
                  </a:cubicBezTo>
                  <a:cubicBezTo>
                    <a:pt x="817" y="892"/>
                    <a:pt x="817" y="892"/>
                    <a:pt x="817" y="892"/>
                  </a:cubicBezTo>
                  <a:cubicBezTo>
                    <a:pt x="711" y="892"/>
                    <a:pt x="711" y="892"/>
                    <a:pt x="711" y="892"/>
                  </a:cubicBezTo>
                  <a:cubicBezTo>
                    <a:pt x="711" y="837"/>
                    <a:pt x="711" y="837"/>
                    <a:pt x="711" y="837"/>
                  </a:cubicBezTo>
                  <a:cubicBezTo>
                    <a:pt x="831" y="837"/>
                    <a:pt x="831" y="837"/>
                    <a:pt x="831" y="837"/>
                  </a:cubicBezTo>
                  <a:cubicBezTo>
                    <a:pt x="831" y="803"/>
                    <a:pt x="831" y="803"/>
                    <a:pt x="831" y="803"/>
                  </a:cubicBezTo>
                  <a:cubicBezTo>
                    <a:pt x="674" y="803"/>
                    <a:pt x="674" y="803"/>
                    <a:pt x="674" y="803"/>
                  </a:cubicBezTo>
                  <a:cubicBezTo>
                    <a:pt x="674" y="1015"/>
                    <a:pt x="674" y="1015"/>
                    <a:pt x="674" y="1015"/>
                  </a:cubicBezTo>
                  <a:cubicBezTo>
                    <a:pt x="833" y="1015"/>
                    <a:pt x="833" y="1015"/>
                    <a:pt x="833" y="1015"/>
                  </a:cubicBezTo>
                  <a:cubicBezTo>
                    <a:pt x="833" y="982"/>
                    <a:pt x="833" y="982"/>
                    <a:pt x="833" y="982"/>
                  </a:cubicBezTo>
                  <a:cubicBezTo>
                    <a:pt x="711" y="982"/>
                    <a:pt x="711" y="982"/>
                    <a:pt x="711" y="982"/>
                  </a:cubicBezTo>
                  <a:lnTo>
                    <a:pt x="711" y="925"/>
                  </a:lnTo>
                  <a:close/>
                  <a:moveTo>
                    <a:pt x="1042" y="871"/>
                  </a:moveTo>
                  <a:cubicBezTo>
                    <a:pt x="1042" y="870"/>
                    <a:pt x="1042" y="870"/>
                    <a:pt x="1042" y="870"/>
                  </a:cubicBezTo>
                  <a:cubicBezTo>
                    <a:pt x="1042" y="852"/>
                    <a:pt x="1035" y="836"/>
                    <a:pt x="1024" y="825"/>
                  </a:cubicBezTo>
                  <a:cubicBezTo>
                    <a:pt x="1011" y="811"/>
                    <a:pt x="990" y="803"/>
                    <a:pt x="963" y="803"/>
                  </a:cubicBezTo>
                  <a:cubicBezTo>
                    <a:pt x="869" y="803"/>
                    <a:pt x="869" y="803"/>
                    <a:pt x="869" y="803"/>
                  </a:cubicBezTo>
                  <a:cubicBezTo>
                    <a:pt x="869" y="1015"/>
                    <a:pt x="869" y="1015"/>
                    <a:pt x="869" y="1015"/>
                  </a:cubicBezTo>
                  <a:cubicBezTo>
                    <a:pt x="906" y="1015"/>
                    <a:pt x="906" y="1015"/>
                    <a:pt x="906" y="1015"/>
                  </a:cubicBezTo>
                  <a:cubicBezTo>
                    <a:pt x="906" y="942"/>
                    <a:pt x="906" y="942"/>
                    <a:pt x="906" y="942"/>
                  </a:cubicBezTo>
                  <a:cubicBezTo>
                    <a:pt x="952" y="942"/>
                    <a:pt x="952" y="942"/>
                    <a:pt x="952" y="942"/>
                  </a:cubicBezTo>
                  <a:cubicBezTo>
                    <a:pt x="1005" y="1015"/>
                    <a:pt x="1005" y="1015"/>
                    <a:pt x="1005" y="1015"/>
                  </a:cubicBezTo>
                  <a:cubicBezTo>
                    <a:pt x="1048" y="1015"/>
                    <a:pt x="1048" y="1015"/>
                    <a:pt x="1048" y="1015"/>
                  </a:cubicBezTo>
                  <a:cubicBezTo>
                    <a:pt x="991" y="935"/>
                    <a:pt x="991" y="935"/>
                    <a:pt x="991" y="935"/>
                  </a:cubicBezTo>
                  <a:cubicBezTo>
                    <a:pt x="1021" y="927"/>
                    <a:pt x="1042" y="906"/>
                    <a:pt x="1042" y="871"/>
                  </a:cubicBezTo>
                  <a:close/>
                  <a:moveTo>
                    <a:pt x="906" y="908"/>
                  </a:moveTo>
                  <a:cubicBezTo>
                    <a:pt x="906" y="837"/>
                    <a:pt x="906" y="837"/>
                    <a:pt x="906" y="837"/>
                  </a:cubicBezTo>
                  <a:cubicBezTo>
                    <a:pt x="960" y="837"/>
                    <a:pt x="960" y="837"/>
                    <a:pt x="960" y="837"/>
                  </a:cubicBezTo>
                  <a:cubicBezTo>
                    <a:pt x="988" y="837"/>
                    <a:pt x="1004" y="850"/>
                    <a:pt x="1004" y="872"/>
                  </a:cubicBezTo>
                  <a:cubicBezTo>
                    <a:pt x="1004" y="873"/>
                    <a:pt x="1004" y="873"/>
                    <a:pt x="1004" y="873"/>
                  </a:cubicBezTo>
                  <a:cubicBezTo>
                    <a:pt x="1004" y="894"/>
                    <a:pt x="987" y="908"/>
                    <a:pt x="960" y="908"/>
                  </a:cubicBezTo>
                  <a:lnTo>
                    <a:pt x="906" y="908"/>
                  </a:lnTo>
                  <a:close/>
                  <a:moveTo>
                    <a:pt x="1223" y="950"/>
                  </a:moveTo>
                  <a:cubicBezTo>
                    <a:pt x="1109" y="803"/>
                    <a:pt x="1109" y="803"/>
                    <a:pt x="1109" y="803"/>
                  </a:cubicBezTo>
                  <a:cubicBezTo>
                    <a:pt x="1075" y="803"/>
                    <a:pt x="1075" y="803"/>
                    <a:pt x="1075" y="803"/>
                  </a:cubicBezTo>
                  <a:cubicBezTo>
                    <a:pt x="1075" y="1015"/>
                    <a:pt x="1075" y="1015"/>
                    <a:pt x="1075" y="1015"/>
                  </a:cubicBezTo>
                  <a:cubicBezTo>
                    <a:pt x="1111" y="1015"/>
                    <a:pt x="1111" y="1015"/>
                    <a:pt x="1111" y="1015"/>
                  </a:cubicBezTo>
                  <a:cubicBezTo>
                    <a:pt x="1111" y="864"/>
                    <a:pt x="1111" y="864"/>
                    <a:pt x="1111" y="864"/>
                  </a:cubicBezTo>
                  <a:cubicBezTo>
                    <a:pt x="1228" y="1015"/>
                    <a:pt x="1228" y="1015"/>
                    <a:pt x="1228" y="1015"/>
                  </a:cubicBezTo>
                  <a:cubicBezTo>
                    <a:pt x="1259" y="1015"/>
                    <a:pt x="1259" y="1015"/>
                    <a:pt x="1259" y="1015"/>
                  </a:cubicBezTo>
                  <a:cubicBezTo>
                    <a:pt x="1259" y="803"/>
                    <a:pt x="1259" y="803"/>
                    <a:pt x="1259" y="803"/>
                  </a:cubicBezTo>
                  <a:cubicBezTo>
                    <a:pt x="1223" y="803"/>
                    <a:pt x="1223" y="803"/>
                    <a:pt x="1223" y="803"/>
                  </a:cubicBezTo>
                  <a:lnTo>
                    <a:pt x="1223" y="950"/>
                  </a:lnTo>
                  <a:close/>
                  <a:moveTo>
                    <a:pt x="1401" y="904"/>
                  </a:moveTo>
                  <a:cubicBezTo>
                    <a:pt x="1337" y="803"/>
                    <a:pt x="1337" y="803"/>
                    <a:pt x="1337" y="803"/>
                  </a:cubicBezTo>
                  <a:cubicBezTo>
                    <a:pt x="1297" y="803"/>
                    <a:pt x="1297" y="803"/>
                    <a:pt x="1297" y="803"/>
                  </a:cubicBezTo>
                  <a:cubicBezTo>
                    <a:pt x="1297" y="1015"/>
                    <a:pt x="1297" y="1015"/>
                    <a:pt x="1297" y="1015"/>
                  </a:cubicBezTo>
                  <a:cubicBezTo>
                    <a:pt x="1334" y="1015"/>
                    <a:pt x="1334" y="1015"/>
                    <a:pt x="1334" y="1015"/>
                  </a:cubicBezTo>
                  <a:cubicBezTo>
                    <a:pt x="1334" y="864"/>
                    <a:pt x="1334" y="864"/>
                    <a:pt x="1334" y="864"/>
                  </a:cubicBezTo>
                  <a:cubicBezTo>
                    <a:pt x="1400" y="963"/>
                    <a:pt x="1400" y="963"/>
                    <a:pt x="1400" y="963"/>
                  </a:cubicBezTo>
                  <a:cubicBezTo>
                    <a:pt x="1401" y="963"/>
                    <a:pt x="1401" y="963"/>
                    <a:pt x="1401" y="963"/>
                  </a:cubicBezTo>
                  <a:cubicBezTo>
                    <a:pt x="1468" y="863"/>
                    <a:pt x="1468" y="863"/>
                    <a:pt x="1468" y="863"/>
                  </a:cubicBezTo>
                  <a:cubicBezTo>
                    <a:pt x="1468" y="1015"/>
                    <a:pt x="1468" y="1015"/>
                    <a:pt x="1468" y="1015"/>
                  </a:cubicBezTo>
                  <a:cubicBezTo>
                    <a:pt x="1505" y="1015"/>
                    <a:pt x="1505" y="1015"/>
                    <a:pt x="1505" y="1015"/>
                  </a:cubicBezTo>
                  <a:cubicBezTo>
                    <a:pt x="1505" y="803"/>
                    <a:pt x="1505" y="803"/>
                    <a:pt x="1505" y="803"/>
                  </a:cubicBezTo>
                  <a:cubicBezTo>
                    <a:pt x="1466" y="803"/>
                    <a:pt x="1466" y="803"/>
                    <a:pt x="1466" y="803"/>
                  </a:cubicBezTo>
                  <a:lnTo>
                    <a:pt x="1401" y="904"/>
                  </a:lnTo>
                  <a:close/>
                  <a:moveTo>
                    <a:pt x="1578" y="925"/>
                  </a:moveTo>
                  <a:cubicBezTo>
                    <a:pt x="1684" y="925"/>
                    <a:pt x="1684" y="925"/>
                    <a:pt x="1684" y="925"/>
                  </a:cubicBezTo>
                  <a:cubicBezTo>
                    <a:pt x="1684" y="892"/>
                    <a:pt x="1684" y="892"/>
                    <a:pt x="1684" y="892"/>
                  </a:cubicBezTo>
                  <a:cubicBezTo>
                    <a:pt x="1578" y="892"/>
                    <a:pt x="1578" y="892"/>
                    <a:pt x="1578" y="892"/>
                  </a:cubicBezTo>
                  <a:cubicBezTo>
                    <a:pt x="1578" y="837"/>
                    <a:pt x="1578" y="837"/>
                    <a:pt x="1578" y="837"/>
                  </a:cubicBezTo>
                  <a:cubicBezTo>
                    <a:pt x="1698" y="837"/>
                    <a:pt x="1698" y="837"/>
                    <a:pt x="1698" y="837"/>
                  </a:cubicBezTo>
                  <a:cubicBezTo>
                    <a:pt x="1698" y="803"/>
                    <a:pt x="1698" y="803"/>
                    <a:pt x="1698" y="803"/>
                  </a:cubicBezTo>
                  <a:cubicBezTo>
                    <a:pt x="1541" y="803"/>
                    <a:pt x="1541" y="803"/>
                    <a:pt x="1541" y="803"/>
                  </a:cubicBezTo>
                  <a:cubicBezTo>
                    <a:pt x="1541" y="1015"/>
                    <a:pt x="1541" y="1015"/>
                    <a:pt x="1541" y="1015"/>
                  </a:cubicBezTo>
                  <a:cubicBezTo>
                    <a:pt x="1700" y="1015"/>
                    <a:pt x="1700" y="1015"/>
                    <a:pt x="1700" y="1015"/>
                  </a:cubicBezTo>
                  <a:cubicBezTo>
                    <a:pt x="1700" y="982"/>
                    <a:pt x="1700" y="982"/>
                    <a:pt x="1700" y="982"/>
                  </a:cubicBezTo>
                  <a:cubicBezTo>
                    <a:pt x="1578" y="982"/>
                    <a:pt x="1578" y="982"/>
                    <a:pt x="1578" y="982"/>
                  </a:cubicBezTo>
                  <a:lnTo>
                    <a:pt x="1578" y="925"/>
                  </a:lnTo>
                  <a:close/>
                  <a:moveTo>
                    <a:pt x="1884" y="950"/>
                  </a:moveTo>
                  <a:cubicBezTo>
                    <a:pt x="1771" y="803"/>
                    <a:pt x="1771" y="803"/>
                    <a:pt x="1771" y="803"/>
                  </a:cubicBezTo>
                  <a:cubicBezTo>
                    <a:pt x="1736" y="803"/>
                    <a:pt x="1736" y="803"/>
                    <a:pt x="1736" y="803"/>
                  </a:cubicBezTo>
                  <a:cubicBezTo>
                    <a:pt x="1736" y="1015"/>
                    <a:pt x="1736" y="1015"/>
                    <a:pt x="1736" y="1015"/>
                  </a:cubicBezTo>
                  <a:cubicBezTo>
                    <a:pt x="1773" y="1015"/>
                    <a:pt x="1773" y="1015"/>
                    <a:pt x="1773" y="1015"/>
                  </a:cubicBezTo>
                  <a:cubicBezTo>
                    <a:pt x="1773" y="864"/>
                    <a:pt x="1773" y="864"/>
                    <a:pt x="1773" y="864"/>
                  </a:cubicBezTo>
                  <a:cubicBezTo>
                    <a:pt x="1890" y="1015"/>
                    <a:pt x="1890" y="1015"/>
                    <a:pt x="1890" y="1015"/>
                  </a:cubicBezTo>
                  <a:cubicBezTo>
                    <a:pt x="1921" y="1015"/>
                    <a:pt x="1921" y="1015"/>
                    <a:pt x="1921" y="1015"/>
                  </a:cubicBezTo>
                  <a:cubicBezTo>
                    <a:pt x="1921" y="803"/>
                    <a:pt x="1921" y="803"/>
                    <a:pt x="1921" y="803"/>
                  </a:cubicBezTo>
                  <a:cubicBezTo>
                    <a:pt x="1884" y="803"/>
                    <a:pt x="1884" y="803"/>
                    <a:pt x="1884" y="803"/>
                  </a:cubicBezTo>
                  <a:lnTo>
                    <a:pt x="1884" y="950"/>
                  </a:lnTo>
                  <a:close/>
                  <a:moveTo>
                    <a:pt x="1950" y="838"/>
                  </a:moveTo>
                  <a:cubicBezTo>
                    <a:pt x="2018" y="838"/>
                    <a:pt x="2018" y="838"/>
                    <a:pt x="2018" y="838"/>
                  </a:cubicBezTo>
                  <a:cubicBezTo>
                    <a:pt x="2018" y="1015"/>
                    <a:pt x="2018" y="1015"/>
                    <a:pt x="2018" y="1015"/>
                  </a:cubicBezTo>
                  <a:cubicBezTo>
                    <a:pt x="2055" y="1015"/>
                    <a:pt x="2055" y="1015"/>
                    <a:pt x="2055" y="1015"/>
                  </a:cubicBezTo>
                  <a:cubicBezTo>
                    <a:pt x="2055" y="838"/>
                    <a:pt x="2055" y="838"/>
                    <a:pt x="2055" y="838"/>
                  </a:cubicBezTo>
                  <a:cubicBezTo>
                    <a:pt x="2122" y="838"/>
                    <a:pt x="2122" y="838"/>
                    <a:pt x="2122" y="838"/>
                  </a:cubicBezTo>
                  <a:cubicBezTo>
                    <a:pt x="2122" y="803"/>
                    <a:pt x="2122" y="803"/>
                    <a:pt x="2122" y="803"/>
                  </a:cubicBezTo>
                  <a:cubicBezTo>
                    <a:pt x="1950" y="803"/>
                    <a:pt x="1950" y="803"/>
                    <a:pt x="1950" y="803"/>
                  </a:cubicBezTo>
                  <a:lnTo>
                    <a:pt x="1950" y="838"/>
                  </a:lnTo>
                  <a:close/>
                  <a:moveTo>
                    <a:pt x="1073" y="290"/>
                  </a:moveTo>
                  <a:cubicBezTo>
                    <a:pt x="952" y="259"/>
                    <a:pt x="923" y="244"/>
                    <a:pt x="923" y="198"/>
                  </a:cubicBezTo>
                  <a:cubicBezTo>
                    <a:pt x="923" y="196"/>
                    <a:pt x="923" y="196"/>
                    <a:pt x="923" y="196"/>
                  </a:cubicBezTo>
                  <a:cubicBezTo>
                    <a:pt x="923" y="162"/>
                    <a:pt x="953" y="136"/>
                    <a:pt x="1012" y="136"/>
                  </a:cubicBezTo>
                  <a:cubicBezTo>
                    <a:pt x="1071" y="136"/>
                    <a:pt x="1131" y="161"/>
                    <a:pt x="1193" y="204"/>
                  </a:cubicBezTo>
                  <a:cubicBezTo>
                    <a:pt x="1272" y="89"/>
                    <a:pt x="1272" y="89"/>
                    <a:pt x="1272" y="89"/>
                  </a:cubicBezTo>
                  <a:cubicBezTo>
                    <a:pt x="1202" y="32"/>
                    <a:pt x="1115" y="0"/>
                    <a:pt x="1014" y="0"/>
                  </a:cubicBezTo>
                  <a:cubicBezTo>
                    <a:pt x="872" y="0"/>
                    <a:pt x="771" y="84"/>
                    <a:pt x="771" y="210"/>
                  </a:cubicBezTo>
                  <a:cubicBezTo>
                    <a:pt x="771" y="212"/>
                    <a:pt x="771" y="212"/>
                    <a:pt x="771" y="212"/>
                  </a:cubicBezTo>
                  <a:cubicBezTo>
                    <a:pt x="771" y="350"/>
                    <a:pt x="861" y="389"/>
                    <a:pt x="1001" y="425"/>
                  </a:cubicBezTo>
                  <a:cubicBezTo>
                    <a:pt x="1118" y="455"/>
                    <a:pt x="1141" y="474"/>
                    <a:pt x="1141" y="513"/>
                  </a:cubicBezTo>
                  <a:cubicBezTo>
                    <a:pt x="1141" y="515"/>
                    <a:pt x="1141" y="515"/>
                    <a:pt x="1141" y="515"/>
                  </a:cubicBezTo>
                  <a:cubicBezTo>
                    <a:pt x="1141" y="556"/>
                    <a:pt x="1104" y="581"/>
                    <a:pt x="1041" y="581"/>
                  </a:cubicBezTo>
                  <a:cubicBezTo>
                    <a:pt x="961" y="581"/>
                    <a:pt x="896" y="548"/>
                    <a:pt x="833" y="496"/>
                  </a:cubicBezTo>
                  <a:cubicBezTo>
                    <a:pt x="743" y="605"/>
                    <a:pt x="743" y="605"/>
                    <a:pt x="743" y="605"/>
                  </a:cubicBezTo>
                  <a:cubicBezTo>
                    <a:pt x="826" y="679"/>
                    <a:pt x="933" y="716"/>
                    <a:pt x="1038" y="716"/>
                  </a:cubicBezTo>
                  <a:cubicBezTo>
                    <a:pt x="1188" y="716"/>
                    <a:pt x="1293" y="638"/>
                    <a:pt x="1293" y="500"/>
                  </a:cubicBezTo>
                  <a:cubicBezTo>
                    <a:pt x="1293" y="498"/>
                    <a:pt x="1293" y="498"/>
                    <a:pt x="1293" y="498"/>
                  </a:cubicBezTo>
                  <a:cubicBezTo>
                    <a:pt x="1293" y="377"/>
                    <a:pt x="1214" y="326"/>
                    <a:pt x="1073" y="290"/>
                  </a:cubicBezTo>
                  <a:close/>
                </a:path>
              </a:pathLst>
            </a:custGeom>
            <a:solidFill>
              <a:srgbClr val="1D32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dirty="0"/>
            </a:p>
          </p:txBody>
        </p:sp>
        <p:sp>
          <p:nvSpPr>
            <p:cNvPr id="18" name="Freeform 6">
              <a:extLst>
                <a:ext uri="{FF2B5EF4-FFF2-40B4-BE49-F238E27FC236}">
                  <a16:creationId xmlns:a16="http://schemas.microsoft.com/office/drawing/2014/main" id="{00E546D3-8277-4394-A225-0C85C093F617}"/>
                </a:ext>
              </a:extLst>
            </p:cNvPr>
            <p:cNvSpPr>
              <a:spLocks noEditPoints="1"/>
            </p:cNvSpPr>
            <p:nvPr/>
          </p:nvSpPr>
          <p:spPr bwMode="auto">
            <a:xfrm>
              <a:off x="1841" y="2"/>
              <a:ext cx="4000" cy="2416"/>
            </a:xfrm>
            <a:custGeom>
              <a:avLst/>
              <a:gdLst>
                <a:gd name="T0" fmla="*/ 675 w 2309"/>
                <a:gd name="T1" fmla="*/ 743 h 1396"/>
                <a:gd name="T2" fmla="*/ 748 w 2309"/>
                <a:gd name="T3" fmla="*/ 341 h 1396"/>
                <a:gd name="T4" fmla="*/ 472 w 2309"/>
                <a:gd name="T5" fmla="*/ 195 h 1396"/>
                <a:gd name="T6" fmla="*/ 432 w 2309"/>
                <a:gd name="T7" fmla="*/ 217 h 1396"/>
                <a:gd name="T8" fmla="*/ 541 w 2309"/>
                <a:gd name="T9" fmla="*/ 1037 h 1396"/>
                <a:gd name="T10" fmla="*/ 1264 w 2309"/>
                <a:gd name="T11" fmla="*/ 1279 h 1396"/>
                <a:gd name="T12" fmla="*/ 1555 w 2309"/>
                <a:gd name="T13" fmla="*/ 429 h 1396"/>
                <a:gd name="T14" fmla="*/ 1526 w 2309"/>
                <a:gd name="T15" fmla="*/ 389 h 1396"/>
                <a:gd name="T16" fmla="*/ 1380 w 2309"/>
                <a:gd name="T17" fmla="*/ 527 h 1396"/>
                <a:gd name="T18" fmla="*/ 1152 w 2309"/>
                <a:gd name="T19" fmla="*/ 1207 h 1396"/>
                <a:gd name="T20" fmla="*/ 1131 w 2309"/>
                <a:gd name="T21" fmla="*/ 838 h 1396"/>
                <a:gd name="T22" fmla="*/ 786 w 2309"/>
                <a:gd name="T23" fmla="*/ 389 h 1396"/>
                <a:gd name="T24" fmla="*/ 755 w 2309"/>
                <a:gd name="T25" fmla="*/ 429 h 1396"/>
                <a:gd name="T26" fmla="*/ 766 w 2309"/>
                <a:gd name="T27" fmla="*/ 1046 h 1396"/>
                <a:gd name="T28" fmla="*/ 1103 w 2309"/>
                <a:gd name="T29" fmla="*/ 1270 h 1396"/>
                <a:gd name="T30" fmla="*/ 1081 w 2309"/>
                <a:gd name="T31" fmla="*/ 1095 h 1396"/>
                <a:gd name="T32" fmla="*/ 1159 w 2309"/>
                <a:gd name="T33" fmla="*/ 766 h 1396"/>
                <a:gd name="T34" fmla="*/ 1170 w 2309"/>
                <a:gd name="T35" fmla="*/ 12 h 1396"/>
                <a:gd name="T36" fmla="*/ 1127 w 2309"/>
                <a:gd name="T37" fmla="*/ 31 h 1396"/>
                <a:gd name="T38" fmla="*/ 932 w 2309"/>
                <a:gd name="T39" fmla="*/ 453 h 1396"/>
                <a:gd name="T40" fmla="*/ 1598 w 2309"/>
                <a:gd name="T41" fmla="*/ 392 h 1396"/>
                <a:gd name="T42" fmla="*/ 1592 w 2309"/>
                <a:gd name="T43" fmla="*/ 1061 h 1396"/>
                <a:gd name="T44" fmla="*/ 1892 w 2309"/>
                <a:gd name="T45" fmla="*/ 458 h 1396"/>
                <a:gd name="T46" fmla="*/ 1850 w 2309"/>
                <a:gd name="T47" fmla="*/ 192 h 1396"/>
                <a:gd name="T48" fmla="*/ 1837 w 2309"/>
                <a:gd name="T49" fmla="*/ 195 h 1396"/>
                <a:gd name="T50" fmla="*/ 1762 w 2309"/>
                <a:gd name="T51" fmla="*/ 228 h 1396"/>
                <a:gd name="T52" fmla="*/ 1586 w 2309"/>
                <a:gd name="T53" fmla="*/ 267 h 1396"/>
                <a:gd name="T54" fmla="*/ 1511 w 2309"/>
                <a:gd name="T55" fmla="*/ 52 h 1396"/>
                <a:gd name="T56" fmla="*/ 1506 w 2309"/>
                <a:gd name="T57" fmla="*/ 53 h 1396"/>
                <a:gd name="T58" fmla="*/ 1494 w 2309"/>
                <a:gd name="T59" fmla="*/ 58 h 1396"/>
                <a:gd name="T60" fmla="*/ 1408 w 2309"/>
                <a:gd name="T61" fmla="*/ 389 h 1396"/>
                <a:gd name="T62" fmla="*/ 884 w 2309"/>
                <a:gd name="T63" fmla="*/ 104 h 1396"/>
                <a:gd name="T64" fmla="*/ 815 w 2309"/>
                <a:gd name="T65" fmla="*/ 57 h 1396"/>
                <a:gd name="T66" fmla="*/ 803 w 2309"/>
                <a:gd name="T67" fmla="*/ 53 h 1396"/>
                <a:gd name="T68" fmla="*/ 772 w 2309"/>
                <a:gd name="T69" fmla="*/ 75 h 1396"/>
                <a:gd name="T70" fmla="*/ 988 w 2309"/>
                <a:gd name="T71" fmla="*/ 185 h 1396"/>
                <a:gd name="T72" fmla="*/ 219 w 2309"/>
                <a:gd name="T73" fmla="*/ 498 h 1396"/>
                <a:gd name="T74" fmla="*/ 107 w 2309"/>
                <a:gd name="T75" fmla="*/ 520 h 1396"/>
                <a:gd name="T76" fmla="*/ 388 w 2309"/>
                <a:gd name="T77" fmla="*/ 725 h 1396"/>
                <a:gd name="T78" fmla="*/ 2167 w 2309"/>
                <a:gd name="T79" fmla="*/ 499 h 1396"/>
                <a:gd name="T80" fmla="*/ 1941 w 2309"/>
                <a:gd name="T81" fmla="*/ 506 h 1396"/>
                <a:gd name="T82" fmla="*/ 2210 w 2309"/>
                <a:gd name="T83" fmla="*/ 546 h 1396"/>
                <a:gd name="T84" fmla="*/ 2274 w 2309"/>
                <a:gd name="T85" fmla="*/ 966 h 1396"/>
                <a:gd name="T86" fmla="*/ 2227 w 2309"/>
                <a:gd name="T87" fmla="*/ 935 h 1396"/>
                <a:gd name="T88" fmla="*/ 1811 w 2309"/>
                <a:gd name="T89" fmla="*/ 1061 h 1396"/>
                <a:gd name="T90" fmla="*/ 2301 w 2309"/>
                <a:gd name="T91" fmla="*/ 1040 h 1396"/>
                <a:gd name="T92" fmla="*/ 499 w 2309"/>
                <a:gd name="T93" fmla="*/ 1061 h 1396"/>
                <a:gd name="T94" fmla="*/ 18 w 2309"/>
                <a:gd name="T95" fmla="*/ 978 h 1396"/>
                <a:gd name="T96" fmla="*/ 9 w 2309"/>
                <a:gd name="T97" fmla="*/ 1041 h 1396"/>
                <a:gd name="T98" fmla="*/ 39 w 2309"/>
                <a:gd name="T99" fmla="*/ 1070 h 1396"/>
                <a:gd name="T100" fmla="*/ 499 w 2309"/>
                <a:gd name="T101" fmla="*/ 1061 h 1396"/>
                <a:gd name="T102" fmla="*/ 1699 w 2309"/>
                <a:gd name="T103" fmla="*/ 1305 h 1396"/>
                <a:gd name="T104" fmla="*/ 1519 w 2309"/>
                <a:gd name="T105" fmla="*/ 1309 h 1396"/>
                <a:gd name="T106" fmla="*/ 1212 w 2309"/>
                <a:gd name="T107" fmla="*/ 1337 h 1396"/>
                <a:gd name="T108" fmla="*/ 1305 w 2309"/>
                <a:gd name="T109" fmla="*/ 1337 h 1396"/>
                <a:gd name="T110" fmla="*/ 1881 w 2309"/>
                <a:gd name="T111" fmla="*/ 1351 h 1396"/>
                <a:gd name="T112" fmla="*/ 1091 w 2309"/>
                <a:gd name="T113" fmla="*/ 1330 h 1396"/>
                <a:gd name="T114" fmla="*/ 791 w 2309"/>
                <a:gd name="T115" fmla="*/ 1309 h 1396"/>
                <a:gd name="T116" fmla="*/ 611 w 2309"/>
                <a:gd name="T117" fmla="*/ 1305 h 1396"/>
                <a:gd name="T118" fmla="*/ 416 w 2309"/>
                <a:gd name="T119" fmla="*/ 1319 h 1396"/>
                <a:gd name="T120" fmla="*/ 787 w 2309"/>
                <a:gd name="T121" fmla="*/ 1368 h 1396"/>
                <a:gd name="T122" fmla="*/ 1088 w 2309"/>
                <a:gd name="T123" fmla="*/ 1341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9" h="1396">
                  <a:moveTo>
                    <a:pt x="855" y="1255"/>
                  </a:moveTo>
                  <a:cubicBezTo>
                    <a:pt x="807" y="1218"/>
                    <a:pt x="749" y="1157"/>
                    <a:pt x="719" y="1061"/>
                  </a:cubicBezTo>
                  <a:cubicBezTo>
                    <a:pt x="690" y="971"/>
                    <a:pt x="675" y="863"/>
                    <a:pt x="675" y="743"/>
                  </a:cubicBezTo>
                  <a:cubicBezTo>
                    <a:pt x="675" y="576"/>
                    <a:pt x="703" y="434"/>
                    <a:pt x="712" y="394"/>
                  </a:cubicBezTo>
                  <a:cubicBezTo>
                    <a:pt x="712" y="393"/>
                    <a:pt x="712" y="392"/>
                    <a:pt x="712" y="392"/>
                  </a:cubicBezTo>
                  <a:cubicBezTo>
                    <a:pt x="717" y="369"/>
                    <a:pt x="731" y="350"/>
                    <a:pt x="748" y="341"/>
                  </a:cubicBezTo>
                  <a:cubicBezTo>
                    <a:pt x="622" y="260"/>
                    <a:pt x="513" y="212"/>
                    <a:pt x="492" y="203"/>
                  </a:cubicBezTo>
                  <a:cubicBezTo>
                    <a:pt x="479" y="197"/>
                    <a:pt x="473" y="195"/>
                    <a:pt x="472" y="195"/>
                  </a:cubicBezTo>
                  <a:cubicBezTo>
                    <a:pt x="472" y="195"/>
                    <a:pt x="472" y="195"/>
                    <a:pt x="472" y="195"/>
                  </a:cubicBezTo>
                  <a:cubicBezTo>
                    <a:pt x="472" y="195"/>
                    <a:pt x="472" y="195"/>
                    <a:pt x="472" y="195"/>
                  </a:cubicBezTo>
                  <a:cubicBezTo>
                    <a:pt x="467" y="193"/>
                    <a:pt x="463" y="192"/>
                    <a:pt x="458" y="192"/>
                  </a:cubicBezTo>
                  <a:cubicBezTo>
                    <a:pt x="444" y="192"/>
                    <a:pt x="436" y="201"/>
                    <a:pt x="432" y="217"/>
                  </a:cubicBezTo>
                  <a:cubicBezTo>
                    <a:pt x="432" y="217"/>
                    <a:pt x="429" y="242"/>
                    <a:pt x="425" y="285"/>
                  </a:cubicBezTo>
                  <a:cubicBezTo>
                    <a:pt x="421" y="323"/>
                    <a:pt x="417" y="385"/>
                    <a:pt x="417" y="458"/>
                  </a:cubicBezTo>
                  <a:cubicBezTo>
                    <a:pt x="417" y="623"/>
                    <a:pt x="439" y="857"/>
                    <a:pt x="541" y="1037"/>
                  </a:cubicBezTo>
                  <a:cubicBezTo>
                    <a:pt x="620" y="1174"/>
                    <a:pt x="731" y="1251"/>
                    <a:pt x="855" y="1255"/>
                  </a:cubicBezTo>
                  <a:close/>
                  <a:moveTo>
                    <a:pt x="1263" y="1279"/>
                  </a:moveTo>
                  <a:cubicBezTo>
                    <a:pt x="1264" y="1279"/>
                    <a:pt x="1264" y="1279"/>
                    <a:pt x="1264" y="1279"/>
                  </a:cubicBezTo>
                  <a:cubicBezTo>
                    <a:pt x="1350" y="1279"/>
                    <a:pt x="1495" y="1207"/>
                    <a:pt x="1545" y="1046"/>
                  </a:cubicBezTo>
                  <a:cubicBezTo>
                    <a:pt x="1571" y="960"/>
                    <a:pt x="1585" y="858"/>
                    <a:pt x="1585" y="743"/>
                  </a:cubicBezTo>
                  <a:cubicBezTo>
                    <a:pt x="1585" y="600"/>
                    <a:pt x="1564" y="476"/>
                    <a:pt x="1555" y="429"/>
                  </a:cubicBezTo>
                  <a:cubicBezTo>
                    <a:pt x="1552" y="412"/>
                    <a:pt x="1550" y="402"/>
                    <a:pt x="1550" y="402"/>
                  </a:cubicBezTo>
                  <a:cubicBezTo>
                    <a:pt x="1548" y="394"/>
                    <a:pt x="1544" y="384"/>
                    <a:pt x="1536" y="384"/>
                  </a:cubicBezTo>
                  <a:cubicBezTo>
                    <a:pt x="1533" y="384"/>
                    <a:pt x="1530" y="386"/>
                    <a:pt x="1526" y="389"/>
                  </a:cubicBezTo>
                  <a:cubicBezTo>
                    <a:pt x="1526" y="389"/>
                    <a:pt x="1522" y="392"/>
                    <a:pt x="1515" y="398"/>
                  </a:cubicBezTo>
                  <a:cubicBezTo>
                    <a:pt x="1508" y="404"/>
                    <a:pt x="1497" y="412"/>
                    <a:pt x="1483" y="425"/>
                  </a:cubicBezTo>
                  <a:cubicBezTo>
                    <a:pt x="1464" y="442"/>
                    <a:pt x="1425" y="478"/>
                    <a:pt x="1380" y="527"/>
                  </a:cubicBezTo>
                  <a:cubicBezTo>
                    <a:pt x="1309" y="607"/>
                    <a:pt x="1214" y="732"/>
                    <a:pt x="1169" y="877"/>
                  </a:cubicBezTo>
                  <a:cubicBezTo>
                    <a:pt x="1144" y="962"/>
                    <a:pt x="1131" y="1035"/>
                    <a:pt x="1131" y="1095"/>
                  </a:cubicBezTo>
                  <a:cubicBezTo>
                    <a:pt x="1131" y="1139"/>
                    <a:pt x="1138" y="1177"/>
                    <a:pt x="1152" y="1207"/>
                  </a:cubicBezTo>
                  <a:cubicBezTo>
                    <a:pt x="1166" y="1237"/>
                    <a:pt x="1187" y="1257"/>
                    <a:pt x="1216" y="1271"/>
                  </a:cubicBezTo>
                  <a:cubicBezTo>
                    <a:pt x="1229" y="1276"/>
                    <a:pt x="1244" y="1279"/>
                    <a:pt x="1263" y="1279"/>
                  </a:cubicBezTo>
                  <a:close/>
                  <a:moveTo>
                    <a:pt x="1131" y="838"/>
                  </a:moveTo>
                  <a:cubicBezTo>
                    <a:pt x="1131" y="835"/>
                    <a:pt x="1133" y="832"/>
                    <a:pt x="1134" y="829"/>
                  </a:cubicBezTo>
                  <a:cubicBezTo>
                    <a:pt x="1039" y="594"/>
                    <a:pt x="822" y="418"/>
                    <a:pt x="798" y="398"/>
                  </a:cubicBezTo>
                  <a:cubicBezTo>
                    <a:pt x="790" y="392"/>
                    <a:pt x="786" y="389"/>
                    <a:pt x="786" y="389"/>
                  </a:cubicBezTo>
                  <a:cubicBezTo>
                    <a:pt x="782" y="386"/>
                    <a:pt x="778" y="384"/>
                    <a:pt x="775" y="384"/>
                  </a:cubicBezTo>
                  <a:cubicBezTo>
                    <a:pt x="767" y="384"/>
                    <a:pt x="763" y="394"/>
                    <a:pt x="760" y="403"/>
                  </a:cubicBezTo>
                  <a:cubicBezTo>
                    <a:pt x="760" y="404"/>
                    <a:pt x="758" y="414"/>
                    <a:pt x="755" y="429"/>
                  </a:cubicBezTo>
                  <a:cubicBezTo>
                    <a:pt x="752" y="441"/>
                    <a:pt x="748" y="467"/>
                    <a:pt x="743" y="503"/>
                  </a:cubicBezTo>
                  <a:cubicBezTo>
                    <a:pt x="734" y="559"/>
                    <a:pt x="725" y="647"/>
                    <a:pt x="725" y="743"/>
                  </a:cubicBezTo>
                  <a:cubicBezTo>
                    <a:pt x="725" y="860"/>
                    <a:pt x="738" y="962"/>
                    <a:pt x="766" y="1046"/>
                  </a:cubicBezTo>
                  <a:cubicBezTo>
                    <a:pt x="816" y="1207"/>
                    <a:pt x="964" y="1279"/>
                    <a:pt x="1053" y="1279"/>
                  </a:cubicBezTo>
                  <a:cubicBezTo>
                    <a:pt x="1054" y="1279"/>
                    <a:pt x="1054" y="1279"/>
                    <a:pt x="1054" y="1279"/>
                  </a:cubicBezTo>
                  <a:cubicBezTo>
                    <a:pt x="1073" y="1279"/>
                    <a:pt x="1089" y="1276"/>
                    <a:pt x="1103" y="1270"/>
                  </a:cubicBezTo>
                  <a:cubicBezTo>
                    <a:pt x="1110" y="1267"/>
                    <a:pt x="1117" y="1264"/>
                    <a:pt x="1125" y="1258"/>
                  </a:cubicBezTo>
                  <a:cubicBezTo>
                    <a:pt x="1119" y="1250"/>
                    <a:pt x="1113" y="1240"/>
                    <a:pt x="1108" y="1228"/>
                  </a:cubicBezTo>
                  <a:cubicBezTo>
                    <a:pt x="1090" y="1193"/>
                    <a:pt x="1082" y="1149"/>
                    <a:pt x="1081" y="1095"/>
                  </a:cubicBezTo>
                  <a:cubicBezTo>
                    <a:pt x="1082" y="1028"/>
                    <a:pt x="1095" y="950"/>
                    <a:pt x="1123" y="862"/>
                  </a:cubicBezTo>
                  <a:cubicBezTo>
                    <a:pt x="1125" y="855"/>
                    <a:pt x="1128" y="846"/>
                    <a:pt x="1131" y="838"/>
                  </a:cubicBezTo>
                  <a:close/>
                  <a:moveTo>
                    <a:pt x="1159" y="766"/>
                  </a:moveTo>
                  <a:cubicBezTo>
                    <a:pt x="1208" y="661"/>
                    <a:pt x="1281" y="558"/>
                    <a:pt x="1378" y="457"/>
                  </a:cubicBezTo>
                  <a:cubicBezTo>
                    <a:pt x="1312" y="256"/>
                    <a:pt x="1219" y="92"/>
                    <a:pt x="1182" y="31"/>
                  </a:cubicBezTo>
                  <a:cubicBezTo>
                    <a:pt x="1174" y="19"/>
                    <a:pt x="1170" y="12"/>
                    <a:pt x="1170" y="12"/>
                  </a:cubicBezTo>
                  <a:cubicBezTo>
                    <a:pt x="1163" y="1"/>
                    <a:pt x="1157" y="0"/>
                    <a:pt x="1155" y="0"/>
                  </a:cubicBezTo>
                  <a:cubicBezTo>
                    <a:pt x="1150" y="0"/>
                    <a:pt x="1144" y="4"/>
                    <a:pt x="1139" y="13"/>
                  </a:cubicBezTo>
                  <a:cubicBezTo>
                    <a:pt x="1139" y="13"/>
                    <a:pt x="1134" y="19"/>
                    <a:pt x="1127" y="31"/>
                  </a:cubicBezTo>
                  <a:cubicBezTo>
                    <a:pt x="1116" y="49"/>
                    <a:pt x="1106" y="67"/>
                    <a:pt x="1095" y="85"/>
                  </a:cubicBezTo>
                  <a:cubicBezTo>
                    <a:pt x="1072" y="127"/>
                    <a:pt x="1036" y="193"/>
                    <a:pt x="1000" y="277"/>
                  </a:cubicBezTo>
                  <a:cubicBezTo>
                    <a:pt x="975" y="334"/>
                    <a:pt x="952" y="393"/>
                    <a:pt x="932" y="453"/>
                  </a:cubicBezTo>
                  <a:cubicBezTo>
                    <a:pt x="1002" y="523"/>
                    <a:pt x="1097" y="633"/>
                    <a:pt x="1159" y="766"/>
                  </a:cubicBezTo>
                  <a:close/>
                  <a:moveTo>
                    <a:pt x="1562" y="341"/>
                  </a:moveTo>
                  <a:cubicBezTo>
                    <a:pt x="1580" y="350"/>
                    <a:pt x="1593" y="368"/>
                    <a:pt x="1598" y="392"/>
                  </a:cubicBezTo>
                  <a:cubicBezTo>
                    <a:pt x="1598" y="392"/>
                    <a:pt x="1599" y="393"/>
                    <a:pt x="1599" y="394"/>
                  </a:cubicBezTo>
                  <a:cubicBezTo>
                    <a:pt x="1607" y="434"/>
                    <a:pt x="1635" y="577"/>
                    <a:pt x="1635" y="743"/>
                  </a:cubicBezTo>
                  <a:cubicBezTo>
                    <a:pt x="1635" y="863"/>
                    <a:pt x="1620" y="970"/>
                    <a:pt x="1592" y="1061"/>
                  </a:cubicBezTo>
                  <a:cubicBezTo>
                    <a:pt x="1562" y="1157"/>
                    <a:pt x="1506" y="1218"/>
                    <a:pt x="1458" y="1255"/>
                  </a:cubicBezTo>
                  <a:cubicBezTo>
                    <a:pt x="1581" y="1249"/>
                    <a:pt x="1690" y="1172"/>
                    <a:pt x="1768" y="1037"/>
                  </a:cubicBezTo>
                  <a:cubicBezTo>
                    <a:pt x="1871" y="857"/>
                    <a:pt x="1892" y="623"/>
                    <a:pt x="1892" y="458"/>
                  </a:cubicBezTo>
                  <a:cubicBezTo>
                    <a:pt x="1892" y="400"/>
                    <a:pt x="1890" y="341"/>
                    <a:pt x="1884" y="284"/>
                  </a:cubicBezTo>
                  <a:cubicBezTo>
                    <a:pt x="1880" y="242"/>
                    <a:pt x="1877" y="217"/>
                    <a:pt x="1877" y="217"/>
                  </a:cubicBezTo>
                  <a:cubicBezTo>
                    <a:pt x="1874" y="201"/>
                    <a:pt x="1865" y="192"/>
                    <a:pt x="1850" y="192"/>
                  </a:cubicBezTo>
                  <a:cubicBezTo>
                    <a:pt x="1848" y="192"/>
                    <a:pt x="1843" y="192"/>
                    <a:pt x="1837" y="195"/>
                  </a:cubicBezTo>
                  <a:cubicBezTo>
                    <a:pt x="1837" y="195"/>
                    <a:pt x="1837" y="195"/>
                    <a:pt x="1837" y="195"/>
                  </a:cubicBezTo>
                  <a:cubicBezTo>
                    <a:pt x="1837" y="195"/>
                    <a:pt x="1837" y="195"/>
                    <a:pt x="1837" y="195"/>
                  </a:cubicBezTo>
                  <a:cubicBezTo>
                    <a:pt x="1837" y="195"/>
                    <a:pt x="1830" y="197"/>
                    <a:pt x="1818" y="203"/>
                  </a:cubicBezTo>
                  <a:cubicBezTo>
                    <a:pt x="1806" y="208"/>
                    <a:pt x="1790" y="215"/>
                    <a:pt x="1769" y="225"/>
                  </a:cubicBezTo>
                  <a:cubicBezTo>
                    <a:pt x="1762" y="228"/>
                    <a:pt x="1762" y="228"/>
                    <a:pt x="1762" y="228"/>
                  </a:cubicBezTo>
                  <a:cubicBezTo>
                    <a:pt x="1700" y="258"/>
                    <a:pt x="1639" y="292"/>
                    <a:pt x="1581" y="328"/>
                  </a:cubicBezTo>
                  <a:cubicBezTo>
                    <a:pt x="1575" y="332"/>
                    <a:pt x="1568" y="336"/>
                    <a:pt x="1562" y="341"/>
                  </a:cubicBezTo>
                  <a:close/>
                  <a:moveTo>
                    <a:pt x="1586" y="267"/>
                  </a:moveTo>
                  <a:cubicBezTo>
                    <a:pt x="1567" y="172"/>
                    <a:pt x="1546" y="101"/>
                    <a:pt x="1537" y="75"/>
                  </a:cubicBezTo>
                  <a:cubicBezTo>
                    <a:pt x="1537" y="74"/>
                    <a:pt x="1537" y="73"/>
                    <a:pt x="1536" y="73"/>
                  </a:cubicBezTo>
                  <a:cubicBezTo>
                    <a:pt x="1531" y="59"/>
                    <a:pt x="1523" y="52"/>
                    <a:pt x="1511" y="52"/>
                  </a:cubicBezTo>
                  <a:cubicBezTo>
                    <a:pt x="1510" y="52"/>
                    <a:pt x="1508" y="52"/>
                    <a:pt x="1506" y="53"/>
                  </a:cubicBezTo>
                  <a:cubicBezTo>
                    <a:pt x="1506" y="53"/>
                    <a:pt x="1506" y="53"/>
                    <a:pt x="1506" y="53"/>
                  </a:cubicBezTo>
                  <a:cubicBezTo>
                    <a:pt x="1506" y="53"/>
                    <a:pt x="1506" y="53"/>
                    <a:pt x="1506" y="53"/>
                  </a:cubicBezTo>
                  <a:cubicBezTo>
                    <a:pt x="1502" y="53"/>
                    <a:pt x="1498" y="55"/>
                    <a:pt x="1494" y="57"/>
                  </a:cubicBezTo>
                  <a:cubicBezTo>
                    <a:pt x="1494" y="57"/>
                    <a:pt x="1494" y="57"/>
                    <a:pt x="1494" y="57"/>
                  </a:cubicBezTo>
                  <a:cubicBezTo>
                    <a:pt x="1494" y="58"/>
                    <a:pt x="1494" y="58"/>
                    <a:pt x="1494" y="58"/>
                  </a:cubicBezTo>
                  <a:cubicBezTo>
                    <a:pt x="1494" y="58"/>
                    <a:pt x="1467" y="74"/>
                    <a:pt x="1425" y="104"/>
                  </a:cubicBezTo>
                  <a:cubicBezTo>
                    <a:pt x="1402" y="121"/>
                    <a:pt x="1366" y="148"/>
                    <a:pt x="1321" y="185"/>
                  </a:cubicBezTo>
                  <a:cubicBezTo>
                    <a:pt x="1354" y="252"/>
                    <a:pt x="1383" y="321"/>
                    <a:pt x="1408" y="389"/>
                  </a:cubicBezTo>
                  <a:cubicBezTo>
                    <a:pt x="1461" y="347"/>
                    <a:pt x="1519" y="307"/>
                    <a:pt x="1586" y="267"/>
                  </a:cubicBezTo>
                  <a:close/>
                  <a:moveTo>
                    <a:pt x="988" y="185"/>
                  </a:moveTo>
                  <a:cubicBezTo>
                    <a:pt x="953" y="156"/>
                    <a:pt x="918" y="128"/>
                    <a:pt x="884" y="104"/>
                  </a:cubicBezTo>
                  <a:cubicBezTo>
                    <a:pt x="843" y="74"/>
                    <a:pt x="816" y="58"/>
                    <a:pt x="815" y="58"/>
                  </a:cubicBezTo>
                  <a:cubicBezTo>
                    <a:pt x="815" y="57"/>
                    <a:pt x="815" y="57"/>
                    <a:pt x="815" y="57"/>
                  </a:cubicBezTo>
                  <a:cubicBezTo>
                    <a:pt x="815" y="57"/>
                    <a:pt x="815" y="57"/>
                    <a:pt x="815" y="57"/>
                  </a:cubicBezTo>
                  <a:cubicBezTo>
                    <a:pt x="811" y="55"/>
                    <a:pt x="807" y="53"/>
                    <a:pt x="804" y="53"/>
                  </a:cubicBezTo>
                  <a:cubicBezTo>
                    <a:pt x="803" y="53"/>
                    <a:pt x="803" y="53"/>
                    <a:pt x="803" y="53"/>
                  </a:cubicBezTo>
                  <a:cubicBezTo>
                    <a:pt x="803" y="53"/>
                    <a:pt x="803" y="53"/>
                    <a:pt x="803" y="53"/>
                  </a:cubicBezTo>
                  <a:cubicBezTo>
                    <a:pt x="801" y="52"/>
                    <a:pt x="800" y="52"/>
                    <a:pt x="798" y="52"/>
                  </a:cubicBezTo>
                  <a:cubicBezTo>
                    <a:pt x="787" y="52"/>
                    <a:pt x="778" y="59"/>
                    <a:pt x="773" y="73"/>
                  </a:cubicBezTo>
                  <a:cubicBezTo>
                    <a:pt x="773" y="73"/>
                    <a:pt x="773" y="74"/>
                    <a:pt x="772" y="75"/>
                  </a:cubicBezTo>
                  <a:cubicBezTo>
                    <a:pt x="764" y="101"/>
                    <a:pt x="742" y="172"/>
                    <a:pt x="724" y="267"/>
                  </a:cubicBezTo>
                  <a:cubicBezTo>
                    <a:pt x="790" y="307"/>
                    <a:pt x="848" y="347"/>
                    <a:pt x="902" y="389"/>
                  </a:cubicBezTo>
                  <a:cubicBezTo>
                    <a:pt x="925" y="323"/>
                    <a:pt x="954" y="254"/>
                    <a:pt x="988" y="185"/>
                  </a:cubicBezTo>
                  <a:close/>
                  <a:moveTo>
                    <a:pt x="388" y="725"/>
                  </a:moveTo>
                  <a:cubicBezTo>
                    <a:pt x="377" y="657"/>
                    <a:pt x="370" y="584"/>
                    <a:pt x="368" y="506"/>
                  </a:cubicBezTo>
                  <a:cubicBezTo>
                    <a:pt x="303" y="500"/>
                    <a:pt x="251" y="498"/>
                    <a:pt x="219" y="498"/>
                  </a:cubicBezTo>
                  <a:cubicBezTo>
                    <a:pt x="212" y="498"/>
                    <a:pt x="206" y="498"/>
                    <a:pt x="200" y="498"/>
                  </a:cubicBezTo>
                  <a:cubicBezTo>
                    <a:pt x="164" y="498"/>
                    <a:pt x="143" y="499"/>
                    <a:pt x="143" y="499"/>
                  </a:cubicBezTo>
                  <a:cubicBezTo>
                    <a:pt x="129" y="500"/>
                    <a:pt x="116" y="507"/>
                    <a:pt x="107" y="520"/>
                  </a:cubicBezTo>
                  <a:cubicBezTo>
                    <a:pt x="102" y="528"/>
                    <a:pt x="99" y="537"/>
                    <a:pt x="100" y="546"/>
                  </a:cubicBezTo>
                  <a:cubicBezTo>
                    <a:pt x="102" y="571"/>
                    <a:pt x="119" y="661"/>
                    <a:pt x="226" y="796"/>
                  </a:cubicBezTo>
                  <a:cubicBezTo>
                    <a:pt x="280" y="769"/>
                    <a:pt x="335" y="745"/>
                    <a:pt x="388" y="725"/>
                  </a:cubicBezTo>
                  <a:close/>
                  <a:moveTo>
                    <a:pt x="2210" y="546"/>
                  </a:moveTo>
                  <a:cubicBezTo>
                    <a:pt x="2211" y="538"/>
                    <a:pt x="2206" y="525"/>
                    <a:pt x="2203" y="520"/>
                  </a:cubicBezTo>
                  <a:cubicBezTo>
                    <a:pt x="2194" y="507"/>
                    <a:pt x="2181" y="500"/>
                    <a:pt x="2167" y="499"/>
                  </a:cubicBezTo>
                  <a:cubicBezTo>
                    <a:pt x="2166" y="499"/>
                    <a:pt x="2145" y="498"/>
                    <a:pt x="2110" y="498"/>
                  </a:cubicBezTo>
                  <a:cubicBezTo>
                    <a:pt x="2104" y="498"/>
                    <a:pt x="2097" y="498"/>
                    <a:pt x="2090" y="498"/>
                  </a:cubicBezTo>
                  <a:cubicBezTo>
                    <a:pt x="2058" y="498"/>
                    <a:pt x="2006" y="500"/>
                    <a:pt x="1941" y="506"/>
                  </a:cubicBezTo>
                  <a:cubicBezTo>
                    <a:pt x="1939" y="581"/>
                    <a:pt x="1933" y="654"/>
                    <a:pt x="1922" y="725"/>
                  </a:cubicBezTo>
                  <a:cubicBezTo>
                    <a:pt x="1974" y="745"/>
                    <a:pt x="2029" y="769"/>
                    <a:pt x="2084" y="796"/>
                  </a:cubicBezTo>
                  <a:cubicBezTo>
                    <a:pt x="2191" y="660"/>
                    <a:pt x="2207" y="571"/>
                    <a:pt x="2210" y="546"/>
                  </a:cubicBezTo>
                  <a:close/>
                  <a:moveTo>
                    <a:pt x="2291" y="978"/>
                  </a:moveTo>
                  <a:cubicBezTo>
                    <a:pt x="2291" y="978"/>
                    <a:pt x="2285" y="974"/>
                    <a:pt x="2274" y="966"/>
                  </a:cubicBezTo>
                  <a:cubicBezTo>
                    <a:pt x="2274" y="966"/>
                    <a:pt x="2274" y="966"/>
                    <a:pt x="2274" y="966"/>
                  </a:cubicBezTo>
                  <a:cubicBezTo>
                    <a:pt x="2274" y="966"/>
                    <a:pt x="2274" y="966"/>
                    <a:pt x="2274" y="966"/>
                  </a:cubicBezTo>
                  <a:cubicBezTo>
                    <a:pt x="2266" y="960"/>
                    <a:pt x="2254" y="952"/>
                    <a:pt x="2239" y="943"/>
                  </a:cubicBezTo>
                  <a:cubicBezTo>
                    <a:pt x="2236" y="940"/>
                    <a:pt x="2231" y="938"/>
                    <a:pt x="2227" y="935"/>
                  </a:cubicBezTo>
                  <a:cubicBezTo>
                    <a:pt x="2191" y="911"/>
                    <a:pt x="2132" y="876"/>
                    <a:pt x="2060" y="840"/>
                  </a:cubicBezTo>
                  <a:cubicBezTo>
                    <a:pt x="2011" y="815"/>
                    <a:pt x="1961" y="793"/>
                    <a:pt x="1913" y="775"/>
                  </a:cubicBezTo>
                  <a:cubicBezTo>
                    <a:pt x="1891" y="885"/>
                    <a:pt x="1857" y="981"/>
                    <a:pt x="1811" y="1061"/>
                  </a:cubicBezTo>
                  <a:cubicBezTo>
                    <a:pt x="1763" y="1145"/>
                    <a:pt x="1704" y="1209"/>
                    <a:pt x="1633" y="1251"/>
                  </a:cubicBezTo>
                  <a:cubicBezTo>
                    <a:pt x="2143" y="1223"/>
                    <a:pt x="2286" y="1059"/>
                    <a:pt x="2301" y="1040"/>
                  </a:cubicBezTo>
                  <a:cubicBezTo>
                    <a:pt x="2301" y="1040"/>
                    <a:pt x="2301" y="1040"/>
                    <a:pt x="2301" y="1040"/>
                  </a:cubicBezTo>
                  <a:cubicBezTo>
                    <a:pt x="2306" y="1032"/>
                    <a:pt x="2309" y="1024"/>
                    <a:pt x="2309" y="1015"/>
                  </a:cubicBezTo>
                  <a:cubicBezTo>
                    <a:pt x="2309" y="1000"/>
                    <a:pt x="2302" y="986"/>
                    <a:pt x="2291" y="978"/>
                  </a:cubicBezTo>
                  <a:close/>
                  <a:moveTo>
                    <a:pt x="499" y="1061"/>
                  </a:moveTo>
                  <a:cubicBezTo>
                    <a:pt x="453" y="981"/>
                    <a:pt x="419" y="885"/>
                    <a:pt x="397" y="775"/>
                  </a:cubicBezTo>
                  <a:cubicBezTo>
                    <a:pt x="225" y="840"/>
                    <a:pt x="87" y="930"/>
                    <a:pt x="35" y="966"/>
                  </a:cubicBezTo>
                  <a:cubicBezTo>
                    <a:pt x="24" y="974"/>
                    <a:pt x="19" y="978"/>
                    <a:pt x="18" y="978"/>
                  </a:cubicBezTo>
                  <a:cubicBezTo>
                    <a:pt x="7" y="986"/>
                    <a:pt x="0" y="1000"/>
                    <a:pt x="0" y="1015"/>
                  </a:cubicBezTo>
                  <a:cubicBezTo>
                    <a:pt x="0" y="1024"/>
                    <a:pt x="3" y="1032"/>
                    <a:pt x="8" y="1040"/>
                  </a:cubicBezTo>
                  <a:cubicBezTo>
                    <a:pt x="8" y="1040"/>
                    <a:pt x="9" y="1041"/>
                    <a:pt x="9" y="1041"/>
                  </a:cubicBezTo>
                  <a:cubicBezTo>
                    <a:pt x="10" y="1042"/>
                    <a:pt x="11" y="1044"/>
                    <a:pt x="12" y="1045"/>
                  </a:cubicBezTo>
                  <a:cubicBezTo>
                    <a:pt x="13" y="1046"/>
                    <a:pt x="13" y="1047"/>
                    <a:pt x="14" y="1048"/>
                  </a:cubicBezTo>
                  <a:cubicBezTo>
                    <a:pt x="18" y="1051"/>
                    <a:pt x="26" y="1060"/>
                    <a:pt x="39" y="1070"/>
                  </a:cubicBezTo>
                  <a:cubicBezTo>
                    <a:pt x="60" y="1089"/>
                    <a:pt x="99" y="1117"/>
                    <a:pt x="161" y="1144"/>
                  </a:cubicBezTo>
                  <a:cubicBezTo>
                    <a:pt x="289" y="1202"/>
                    <a:pt x="467" y="1239"/>
                    <a:pt x="676" y="1251"/>
                  </a:cubicBezTo>
                  <a:cubicBezTo>
                    <a:pt x="607" y="1209"/>
                    <a:pt x="546" y="1144"/>
                    <a:pt x="499" y="1061"/>
                  </a:cubicBezTo>
                  <a:close/>
                  <a:moveTo>
                    <a:pt x="1849" y="1288"/>
                  </a:moveTo>
                  <a:cubicBezTo>
                    <a:pt x="1823" y="1288"/>
                    <a:pt x="1784" y="1293"/>
                    <a:pt x="1726" y="1301"/>
                  </a:cubicBezTo>
                  <a:cubicBezTo>
                    <a:pt x="1717" y="1302"/>
                    <a:pt x="1708" y="1304"/>
                    <a:pt x="1699" y="1305"/>
                  </a:cubicBezTo>
                  <a:cubicBezTo>
                    <a:pt x="1673" y="1308"/>
                    <a:pt x="1642" y="1310"/>
                    <a:pt x="1601" y="1310"/>
                  </a:cubicBezTo>
                  <a:cubicBezTo>
                    <a:pt x="1575" y="1310"/>
                    <a:pt x="1549" y="1310"/>
                    <a:pt x="1521" y="1309"/>
                  </a:cubicBezTo>
                  <a:cubicBezTo>
                    <a:pt x="1519" y="1309"/>
                    <a:pt x="1519" y="1309"/>
                    <a:pt x="1519" y="1309"/>
                  </a:cubicBezTo>
                  <a:cubicBezTo>
                    <a:pt x="1492" y="1308"/>
                    <a:pt x="1462" y="1308"/>
                    <a:pt x="1432" y="1308"/>
                  </a:cubicBezTo>
                  <a:cubicBezTo>
                    <a:pt x="1370" y="1308"/>
                    <a:pt x="1289" y="1310"/>
                    <a:pt x="1218" y="1330"/>
                  </a:cubicBezTo>
                  <a:cubicBezTo>
                    <a:pt x="1215" y="1331"/>
                    <a:pt x="1212" y="1335"/>
                    <a:pt x="1212" y="1337"/>
                  </a:cubicBezTo>
                  <a:cubicBezTo>
                    <a:pt x="1213" y="1340"/>
                    <a:pt x="1217" y="1341"/>
                    <a:pt x="1221" y="1341"/>
                  </a:cubicBezTo>
                  <a:cubicBezTo>
                    <a:pt x="1222" y="1341"/>
                    <a:pt x="1223" y="1340"/>
                    <a:pt x="1224" y="1340"/>
                  </a:cubicBezTo>
                  <a:cubicBezTo>
                    <a:pt x="1253" y="1338"/>
                    <a:pt x="1280" y="1337"/>
                    <a:pt x="1305" y="1337"/>
                  </a:cubicBezTo>
                  <a:cubicBezTo>
                    <a:pt x="1398" y="1337"/>
                    <a:pt x="1462" y="1353"/>
                    <a:pt x="1523" y="1368"/>
                  </a:cubicBezTo>
                  <a:cubicBezTo>
                    <a:pt x="1580" y="1383"/>
                    <a:pt x="1635" y="1396"/>
                    <a:pt x="1711" y="1396"/>
                  </a:cubicBezTo>
                  <a:cubicBezTo>
                    <a:pt x="1791" y="1396"/>
                    <a:pt x="1855" y="1379"/>
                    <a:pt x="1881" y="1351"/>
                  </a:cubicBezTo>
                  <a:cubicBezTo>
                    <a:pt x="1890" y="1341"/>
                    <a:pt x="1894" y="1330"/>
                    <a:pt x="1893" y="1319"/>
                  </a:cubicBezTo>
                  <a:cubicBezTo>
                    <a:pt x="1891" y="1297"/>
                    <a:pt x="1884" y="1288"/>
                    <a:pt x="1849" y="1288"/>
                  </a:cubicBezTo>
                  <a:close/>
                  <a:moveTo>
                    <a:pt x="1091" y="1330"/>
                  </a:moveTo>
                  <a:cubicBezTo>
                    <a:pt x="1020" y="1310"/>
                    <a:pt x="939" y="1308"/>
                    <a:pt x="877" y="1308"/>
                  </a:cubicBezTo>
                  <a:cubicBezTo>
                    <a:pt x="877" y="1308"/>
                    <a:pt x="877" y="1308"/>
                    <a:pt x="877" y="1308"/>
                  </a:cubicBezTo>
                  <a:cubicBezTo>
                    <a:pt x="847" y="1308"/>
                    <a:pt x="817" y="1308"/>
                    <a:pt x="791" y="1309"/>
                  </a:cubicBezTo>
                  <a:cubicBezTo>
                    <a:pt x="788" y="1309"/>
                    <a:pt x="788" y="1309"/>
                    <a:pt x="788" y="1309"/>
                  </a:cubicBezTo>
                  <a:cubicBezTo>
                    <a:pt x="760" y="1310"/>
                    <a:pt x="734" y="1310"/>
                    <a:pt x="709" y="1310"/>
                  </a:cubicBezTo>
                  <a:cubicBezTo>
                    <a:pt x="667" y="1310"/>
                    <a:pt x="636" y="1308"/>
                    <a:pt x="611" y="1305"/>
                  </a:cubicBezTo>
                  <a:cubicBezTo>
                    <a:pt x="601" y="1304"/>
                    <a:pt x="592" y="1302"/>
                    <a:pt x="583" y="1301"/>
                  </a:cubicBezTo>
                  <a:cubicBezTo>
                    <a:pt x="525" y="1293"/>
                    <a:pt x="486" y="1288"/>
                    <a:pt x="460" y="1288"/>
                  </a:cubicBezTo>
                  <a:cubicBezTo>
                    <a:pt x="425" y="1288"/>
                    <a:pt x="418" y="1297"/>
                    <a:pt x="416" y="1319"/>
                  </a:cubicBezTo>
                  <a:cubicBezTo>
                    <a:pt x="415" y="1330"/>
                    <a:pt x="419" y="1341"/>
                    <a:pt x="428" y="1350"/>
                  </a:cubicBezTo>
                  <a:cubicBezTo>
                    <a:pt x="453" y="1379"/>
                    <a:pt x="519" y="1396"/>
                    <a:pt x="599" y="1396"/>
                  </a:cubicBezTo>
                  <a:cubicBezTo>
                    <a:pt x="675" y="1396"/>
                    <a:pt x="729" y="1383"/>
                    <a:pt x="787" y="1368"/>
                  </a:cubicBezTo>
                  <a:cubicBezTo>
                    <a:pt x="848" y="1353"/>
                    <a:pt x="911" y="1337"/>
                    <a:pt x="1004" y="1337"/>
                  </a:cubicBezTo>
                  <a:cubicBezTo>
                    <a:pt x="1030" y="1337"/>
                    <a:pt x="1057" y="1338"/>
                    <a:pt x="1085" y="1340"/>
                  </a:cubicBezTo>
                  <a:cubicBezTo>
                    <a:pt x="1086" y="1340"/>
                    <a:pt x="1087" y="1341"/>
                    <a:pt x="1088" y="1341"/>
                  </a:cubicBezTo>
                  <a:cubicBezTo>
                    <a:pt x="1092" y="1341"/>
                    <a:pt x="1097" y="1340"/>
                    <a:pt x="1097" y="1337"/>
                  </a:cubicBezTo>
                  <a:cubicBezTo>
                    <a:pt x="1097" y="1335"/>
                    <a:pt x="1095" y="1331"/>
                    <a:pt x="1091" y="1330"/>
                  </a:cubicBezTo>
                  <a:close/>
                </a:path>
              </a:pathLst>
            </a:custGeom>
            <a:solidFill>
              <a:srgbClr val="DD03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dirty="0"/>
            </a:p>
          </p:txBody>
        </p:sp>
      </p:grpSp>
      <p:sp>
        <p:nvSpPr>
          <p:cNvPr id="19" name="Footer Placeholder 3">
            <a:extLst>
              <a:ext uri="{FF2B5EF4-FFF2-40B4-BE49-F238E27FC236}">
                <a16:creationId xmlns:a16="http://schemas.microsoft.com/office/drawing/2014/main" id="{A39B51D2-7FE2-E74F-B12C-4953FC72FC52}"/>
              </a:ext>
            </a:extLst>
          </p:cNvPr>
          <p:cNvSpPr>
            <a:spLocks noGrp="1"/>
          </p:cNvSpPr>
          <p:nvPr>
            <p:ph type="ftr" sz="quarter" idx="3"/>
          </p:nvPr>
        </p:nvSpPr>
        <p:spPr>
          <a:xfrm>
            <a:off x="316228" y="6188899"/>
            <a:ext cx="3343275" cy="365125"/>
          </a:xfrm>
          <a:prstGeom prst="rect">
            <a:avLst/>
          </a:prstGeom>
        </p:spPr>
        <p:txBody>
          <a:bodyPr vert="horz" lIns="0" tIns="0" rIns="0" bIns="0" rtlCol="0" anchor="b" anchorCtr="0"/>
          <a:lstStyle>
            <a:lvl1pPr algn="l">
              <a:defRPr sz="1200" b="0" i="0">
                <a:solidFill>
                  <a:schemeClr val="tx2"/>
                </a:solidFill>
                <a:latin typeface="Montserrat Light" pitchFamily="2" charset="77"/>
              </a:defRPr>
            </a:lvl1pPr>
          </a:lstStyle>
          <a:p>
            <a:r>
              <a:rPr lang="en-US" dirty="0"/>
              <a:t>‹#›</a:t>
            </a:r>
          </a:p>
        </p:txBody>
      </p:sp>
      <p:sp>
        <p:nvSpPr>
          <p:cNvPr id="15" name="Text Placeholder 2"/>
          <p:cNvSpPr>
            <a:spLocks noGrp="1"/>
          </p:cNvSpPr>
          <p:nvPr>
            <p:ph type="body" idx="1"/>
          </p:nvPr>
        </p:nvSpPr>
        <p:spPr>
          <a:xfrm>
            <a:off x="316228" y="1689105"/>
            <a:ext cx="11497399" cy="4131467"/>
          </a:xfrm>
          <a:prstGeom prst="rect">
            <a:avLst/>
          </a:prstGeom>
        </p:spPr>
        <p:txBody>
          <a:bodyPr vert="horz" lIns="0" tIns="0" rIns="0" bIns="0" rtlCol="0">
            <a:noAutofit/>
          </a:bodyPr>
          <a:lstStyle/>
          <a:p>
            <a:pPr lvl="0"/>
            <a:r>
              <a:rPr lang="en-US" dirty="0"/>
              <a:t>Montserrat Medium Point Size 14</a:t>
            </a:r>
          </a:p>
          <a:p>
            <a:pPr lvl="1"/>
            <a:r>
              <a:rPr lang="en-US" dirty="0"/>
              <a:t>Montserrat Medium Point Size 14</a:t>
            </a:r>
          </a:p>
          <a:p>
            <a:pPr lvl="2"/>
            <a:r>
              <a:rPr lang="en-US" dirty="0"/>
              <a:t>Montserrat Medium Point Size 12</a:t>
            </a:r>
          </a:p>
          <a:p>
            <a:pPr lvl="3"/>
            <a:r>
              <a:rPr lang="en-US" dirty="0"/>
              <a:t>Montserrat Light Point Size 12</a:t>
            </a:r>
          </a:p>
        </p:txBody>
      </p:sp>
      <p:sp>
        <p:nvSpPr>
          <p:cNvPr id="14" name="Title Placeholder 1"/>
          <p:cNvSpPr>
            <a:spLocks noGrp="1"/>
          </p:cNvSpPr>
          <p:nvPr>
            <p:ph type="title"/>
          </p:nvPr>
        </p:nvSpPr>
        <p:spPr>
          <a:xfrm>
            <a:off x="316228" y="684539"/>
            <a:ext cx="11497401" cy="498470"/>
          </a:xfrm>
          <a:prstGeom prst="rect">
            <a:avLst/>
          </a:prstGeom>
        </p:spPr>
        <p:txBody>
          <a:bodyPr vert="horz" wrap="square" lIns="0" tIns="0" rIns="0" bIns="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2180352252"/>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0" r:id="rId3"/>
    <p:sldLayoutId id="2147483671" r:id="rId4"/>
    <p:sldLayoutId id="2147483687" r:id="rId5"/>
    <p:sldLayoutId id="2147483688" r:id="rId6"/>
    <p:sldLayoutId id="2147483689" r:id="rId7"/>
    <p:sldLayoutId id="2147483690" r:id="rId8"/>
    <p:sldLayoutId id="2147483691" r:id="rId9"/>
  </p:sldLayoutIdLst>
  <p:transition>
    <p:fade/>
  </p:transition>
  <p:hf hdr="0" ftr="0" dt="0"/>
  <p:txStyles>
    <p:titleStyle>
      <a:lvl1pPr algn="l" defTabSz="685798" rtl="0" eaLnBrk="1" latinLnBrk="0" hangingPunct="1">
        <a:lnSpc>
          <a:spcPct val="90000"/>
        </a:lnSpc>
        <a:spcBef>
          <a:spcPct val="0"/>
        </a:spcBef>
        <a:buNone/>
        <a:defRPr sz="3600" b="1" i="0" kern="1200">
          <a:solidFill>
            <a:schemeClr val="tx2"/>
          </a:solidFill>
          <a:latin typeface="Montserrat" pitchFamily="2" charset="77"/>
          <a:ea typeface="+mj-ea"/>
          <a:cs typeface="+mj-cs"/>
        </a:defRPr>
      </a:lvl1pPr>
    </p:titleStyle>
    <p:bodyStyle>
      <a:lvl1pPr marL="0" indent="0" algn="l" defTabSz="685798" rtl="0" eaLnBrk="1" latinLnBrk="0" hangingPunct="1">
        <a:lnSpc>
          <a:spcPct val="120000"/>
        </a:lnSpc>
        <a:spcBef>
          <a:spcPts val="0"/>
        </a:spcBef>
        <a:spcAft>
          <a:spcPts val="600"/>
        </a:spcAft>
        <a:buFont typeface="Arial" panose="020B0604020202020204" pitchFamily="34" charset="0"/>
        <a:buNone/>
        <a:defRPr sz="1400" kern="1200">
          <a:solidFill>
            <a:schemeClr val="tx1"/>
          </a:solidFill>
          <a:latin typeface="Montserrat Medium" pitchFamily="2" charset="77"/>
          <a:ea typeface="+mn-ea"/>
          <a:cs typeface="+mn-cs"/>
        </a:defRPr>
      </a:lvl1pPr>
      <a:lvl2pPr marL="107999" indent="-107999" algn="l" defTabSz="685798" rtl="0" eaLnBrk="1" latinLnBrk="0" hangingPunct="1">
        <a:lnSpc>
          <a:spcPct val="120000"/>
        </a:lnSpc>
        <a:spcBef>
          <a:spcPts val="0"/>
        </a:spcBef>
        <a:spcAft>
          <a:spcPts val="600"/>
        </a:spcAft>
        <a:buFont typeface="Arial" panose="020B0604020202020204" pitchFamily="34" charset="0"/>
        <a:buChar char="•"/>
        <a:defRPr sz="1400" kern="1200">
          <a:solidFill>
            <a:schemeClr val="tx1"/>
          </a:solidFill>
          <a:latin typeface="Montserrat Medium" pitchFamily="2" charset="77"/>
          <a:ea typeface="+mn-ea"/>
          <a:cs typeface="+mn-cs"/>
        </a:defRPr>
      </a:lvl2pPr>
      <a:lvl3pPr marL="215999" indent="-107999" algn="l" defTabSz="685798" rtl="0" eaLnBrk="1" latinLnBrk="0" hangingPunct="1">
        <a:lnSpc>
          <a:spcPct val="120000"/>
        </a:lnSpc>
        <a:spcBef>
          <a:spcPts val="0"/>
        </a:spcBef>
        <a:spcAft>
          <a:spcPts val="600"/>
        </a:spcAft>
        <a:buFont typeface="Monaco" pitchFamily="2" charset="77"/>
        <a:buChar char="⎼"/>
        <a:defRPr sz="1200" kern="1200">
          <a:solidFill>
            <a:schemeClr val="tx1"/>
          </a:solidFill>
          <a:latin typeface="Montserrat Medium" pitchFamily="2" charset="77"/>
          <a:ea typeface="+mn-ea"/>
          <a:cs typeface="+mn-cs"/>
        </a:defRPr>
      </a:lvl3pPr>
      <a:lvl4pPr marL="323999" indent="-107999" algn="l" defTabSz="685798" rtl="0" eaLnBrk="1" latinLnBrk="0" hangingPunct="1">
        <a:lnSpc>
          <a:spcPct val="120000"/>
        </a:lnSpc>
        <a:spcBef>
          <a:spcPts val="0"/>
        </a:spcBef>
        <a:spcAft>
          <a:spcPts val="600"/>
        </a:spcAft>
        <a:buFont typeface="System Font Regular"/>
        <a:buChar char="»"/>
        <a:defRPr sz="1200" b="0" i="0" kern="1200">
          <a:solidFill>
            <a:schemeClr val="tx1"/>
          </a:solidFill>
          <a:latin typeface="Montserrat Light" pitchFamily="2" charset="77"/>
          <a:ea typeface="+mn-ea"/>
          <a:cs typeface="+mn-cs"/>
        </a:defRPr>
      </a:lvl4pPr>
      <a:lvl5pPr marL="431999" indent="-107999" algn="l" defTabSz="685798" rtl="0" eaLnBrk="1" latinLnBrk="0" hangingPunct="1">
        <a:lnSpc>
          <a:spcPct val="100000"/>
        </a:lnSpc>
        <a:spcBef>
          <a:spcPts val="0"/>
        </a:spcBef>
        <a:spcAft>
          <a:spcPts val="600"/>
        </a:spcAft>
        <a:buFont typeface="Arial" panose="020B0604020202020204" pitchFamily="34" charset="0"/>
        <a:buChar char="•"/>
        <a:defRPr sz="750" b="0" i="0" kern="1200">
          <a:solidFill>
            <a:schemeClr val="tx1"/>
          </a:solidFill>
          <a:latin typeface="Montserrat Light" pitchFamily="2" charset="77"/>
          <a:ea typeface="+mn-ea"/>
          <a:cs typeface="+mn-cs"/>
        </a:defRPr>
      </a:lvl5pPr>
      <a:lvl6pPr marL="1885943"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2"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41"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40"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8" rtl="0" eaLnBrk="1" latinLnBrk="0" hangingPunct="1">
        <a:defRPr sz="1350" kern="1200">
          <a:solidFill>
            <a:schemeClr val="tx1"/>
          </a:solidFill>
          <a:latin typeface="+mn-lt"/>
          <a:ea typeface="+mn-ea"/>
          <a:cs typeface="+mn-cs"/>
        </a:defRPr>
      </a:lvl1pPr>
      <a:lvl2pPr marL="342899" algn="l" defTabSz="685798" rtl="0" eaLnBrk="1" latinLnBrk="0" hangingPunct="1">
        <a:defRPr sz="1350" kern="1200">
          <a:solidFill>
            <a:schemeClr val="tx1"/>
          </a:solidFill>
          <a:latin typeface="+mn-lt"/>
          <a:ea typeface="+mn-ea"/>
          <a:cs typeface="+mn-cs"/>
        </a:defRPr>
      </a:lvl2pPr>
      <a:lvl3pPr marL="685798" algn="l" defTabSz="685798" rtl="0" eaLnBrk="1" latinLnBrk="0" hangingPunct="1">
        <a:defRPr sz="1350" kern="1200">
          <a:solidFill>
            <a:schemeClr val="tx1"/>
          </a:solidFill>
          <a:latin typeface="+mn-lt"/>
          <a:ea typeface="+mn-ea"/>
          <a:cs typeface="+mn-cs"/>
        </a:defRPr>
      </a:lvl3pPr>
      <a:lvl4pPr marL="1028696" algn="l" defTabSz="685798" rtl="0" eaLnBrk="1" latinLnBrk="0" hangingPunct="1">
        <a:defRPr sz="1350" kern="1200">
          <a:solidFill>
            <a:schemeClr val="tx1"/>
          </a:solidFill>
          <a:latin typeface="+mn-lt"/>
          <a:ea typeface="+mn-ea"/>
          <a:cs typeface="+mn-cs"/>
        </a:defRPr>
      </a:lvl4pPr>
      <a:lvl5pPr marL="1371596" algn="l" defTabSz="685798" rtl="0" eaLnBrk="1" latinLnBrk="0" hangingPunct="1">
        <a:defRPr sz="1350" kern="1200">
          <a:solidFill>
            <a:schemeClr val="tx1"/>
          </a:solidFill>
          <a:latin typeface="+mn-lt"/>
          <a:ea typeface="+mn-ea"/>
          <a:cs typeface="+mn-cs"/>
        </a:defRPr>
      </a:lvl5pPr>
      <a:lvl6pPr marL="1714494" algn="l" defTabSz="685798" rtl="0" eaLnBrk="1" latinLnBrk="0" hangingPunct="1">
        <a:defRPr sz="1350" kern="1200">
          <a:solidFill>
            <a:schemeClr val="tx1"/>
          </a:solidFill>
          <a:latin typeface="+mn-lt"/>
          <a:ea typeface="+mn-ea"/>
          <a:cs typeface="+mn-cs"/>
        </a:defRPr>
      </a:lvl6pPr>
      <a:lvl7pPr marL="2057393" algn="l" defTabSz="685798" rtl="0" eaLnBrk="1" latinLnBrk="0" hangingPunct="1">
        <a:defRPr sz="1350" kern="1200">
          <a:solidFill>
            <a:schemeClr val="tx1"/>
          </a:solidFill>
          <a:latin typeface="+mn-lt"/>
          <a:ea typeface="+mn-ea"/>
          <a:cs typeface="+mn-cs"/>
        </a:defRPr>
      </a:lvl7pPr>
      <a:lvl8pPr marL="2400292" algn="l" defTabSz="685798" rtl="0" eaLnBrk="1" latinLnBrk="0" hangingPunct="1">
        <a:defRPr sz="1350" kern="1200">
          <a:solidFill>
            <a:schemeClr val="tx1"/>
          </a:solidFill>
          <a:latin typeface="+mn-lt"/>
          <a:ea typeface="+mn-ea"/>
          <a:cs typeface="+mn-cs"/>
        </a:defRPr>
      </a:lvl8pPr>
      <a:lvl9pPr marL="2743190" algn="l" defTabSz="685798"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9" pos="245" userDrawn="1">
          <p15:clr>
            <a:srgbClr val="F26B43"/>
          </p15:clr>
        </p15:guide>
        <p15:guide id="20" pos="3840" userDrawn="1">
          <p15:clr>
            <a:srgbClr val="F26B43"/>
          </p15:clr>
        </p15:guide>
        <p15:guide id="21" pos="7435" userDrawn="1">
          <p15:clr>
            <a:srgbClr val="F26B43"/>
          </p15:clr>
        </p15:guide>
        <p15:guide id="22" orient="horz" pos="249" userDrawn="1">
          <p15:clr>
            <a:srgbClr val="F26B43"/>
          </p15:clr>
        </p15:guide>
        <p15:guide id="23" orient="horz" pos="4133" userDrawn="1">
          <p15:clr>
            <a:srgbClr val="F26B43"/>
          </p15:clr>
        </p15:guide>
        <p15:guide id="34" orient="horz" pos="663" userDrawn="1">
          <p15:clr>
            <a:srgbClr val="FBAE40"/>
          </p15:clr>
        </p15:guide>
        <p15:guide id="35" orient="horz" pos="867" userDrawn="1">
          <p15:clr>
            <a:srgbClr val="FBAE40"/>
          </p15:clr>
        </p15:guide>
        <p15:guide id="36" orient="horz" pos="1049" userDrawn="1">
          <p15:clr>
            <a:srgbClr val="FBAE40"/>
          </p15:clr>
        </p15:guide>
        <p15:guide id="37" pos="844" userDrawn="1">
          <p15:clr>
            <a:srgbClr val="FDE53C"/>
          </p15:clr>
        </p15:guide>
        <p15:guide id="38" pos="1443" userDrawn="1">
          <p15:clr>
            <a:srgbClr val="FDE53C"/>
          </p15:clr>
        </p15:guide>
        <p15:guide id="39" pos="2043" userDrawn="1">
          <p15:clr>
            <a:srgbClr val="FDE53C"/>
          </p15:clr>
        </p15:guide>
        <p15:guide id="40" pos="2641" userDrawn="1">
          <p15:clr>
            <a:srgbClr val="FDE53C"/>
          </p15:clr>
        </p15:guide>
        <p15:guide id="41" pos="3241" userDrawn="1">
          <p15:clr>
            <a:srgbClr val="FDE53C"/>
          </p15:clr>
        </p15:guide>
        <p15:guide id="42" pos="4439" userDrawn="1">
          <p15:clr>
            <a:srgbClr val="FDE53C"/>
          </p15:clr>
        </p15:guide>
        <p15:guide id="43" pos="5039" userDrawn="1">
          <p15:clr>
            <a:srgbClr val="FDE53C"/>
          </p15:clr>
        </p15:guide>
        <p15:guide id="44" pos="5637" userDrawn="1">
          <p15:clr>
            <a:srgbClr val="FDE53C"/>
          </p15:clr>
        </p15:guide>
        <p15:guide id="45" pos="6236" userDrawn="1">
          <p15:clr>
            <a:srgbClr val="FDE53C"/>
          </p15:clr>
        </p15:guide>
        <p15:guide id="46" pos="6835" userDrawn="1">
          <p15:clr>
            <a:srgbClr val="FDE53C"/>
          </p15:clr>
        </p15:guide>
        <p15:guide id="47" orient="horz" pos="1185" userDrawn="1">
          <p15:clr>
            <a:srgbClr val="FBAE4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8.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9.xml"/><Relationship Id="rId7" Type="http://schemas.openxmlformats.org/officeDocument/2006/relationships/image" Target="../media/image15.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oleObject" Target="../embeddings/oleObject1.bin"/><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8"/>
          <p:cNvSpPr txBox="1">
            <a:spLocks noGrp="1"/>
          </p:cNvSpPr>
          <p:nvPr>
            <p:ph type="title"/>
          </p:nvPr>
        </p:nvSpPr>
        <p:spPr>
          <a:xfrm>
            <a:off x="316221" y="2823575"/>
            <a:ext cx="7973100" cy="1107900"/>
          </a:xfrm>
          <a:prstGeom prst="rect">
            <a:avLst/>
          </a:prstGeom>
          <a:noFill/>
          <a:ln>
            <a:noFill/>
          </a:ln>
        </p:spPr>
        <p:txBody>
          <a:bodyPr spcFirstLastPara="1" wrap="square" lIns="0" tIns="0" rIns="0" bIns="0" anchor="b" anchorCtr="0">
            <a:noAutofit/>
          </a:bodyPr>
          <a:lstStyle/>
          <a:p>
            <a:pPr lvl="0"/>
            <a:r>
              <a:rPr lang="en-AU" dirty="0"/>
              <a:t>Schools Digital Strategy</a:t>
            </a:r>
            <a:br>
              <a:rPr lang="en-AU" dirty="0"/>
            </a:br>
            <a:r>
              <a:rPr lang="en-AU" dirty="0"/>
              <a:t>PPA State Council Presentation</a:t>
            </a:r>
            <a:endParaRPr dirty="0"/>
          </a:p>
        </p:txBody>
      </p:sp>
      <p:sp>
        <p:nvSpPr>
          <p:cNvPr id="412" name="Google Shape;412;p38"/>
          <p:cNvSpPr txBox="1">
            <a:spLocks noGrp="1"/>
          </p:cNvSpPr>
          <p:nvPr>
            <p:ph type="body" idx="1"/>
          </p:nvPr>
        </p:nvSpPr>
        <p:spPr>
          <a:xfrm>
            <a:off x="316225" y="4048725"/>
            <a:ext cx="7122300" cy="74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800"/>
              <a:buNone/>
            </a:pPr>
            <a:r>
              <a:rPr lang="en-AU" dirty="0"/>
              <a:t>Information Technology Directorate</a:t>
            </a:r>
          </a:p>
          <a:p>
            <a:pPr marL="0" lvl="0" indent="0" algn="l" rtl="0">
              <a:spcBef>
                <a:spcPts val="0"/>
              </a:spcBef>
              <a:spcAft>
                <a:spcPts val="0"/>
              </a:spcAft>
              <a:buClr>
                <a:schemeClr val="lt1"/>
              </a:buClr>
              <a:buSzPts val="1800"/>
              <a:buNone/>
            </a:pPr>
            <a:r>
              <a:rPr lang="en-AU" dirty="0"/>
              <a:t>11</a:t>
            </a:r>
            <a:r>
              <a:rPr lang="en-AU" baseline="30000" dirty="0"/>
              <a:t>th</a:t>
            </a:r>
            <a:r>
              <a:rPr lang="en-AU" dirty="0"/>
              <a:t> June 2020</a:t>
            </a:r>
            <a:endParaRPr dirty="0"/>
          </a:p>
        </p:txBody>
      </p:sp>
    </p:spTree>
    <p:extLst>
      <p:ext uri="{BB962C8B-B14F-4D97-AF65-F5344CB8AC3E}">
        <p14:creationId xmlns:p14="http://schemas.microsoft.com/office/powerpoint/2010/main" val="797010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777" y="656993"/>
            <a:ext cx="11428060" cy="498470"/>
          </a:xfrm>
        </p:spPr>
        <p:txBody>
          <a:bodyPr/>
          <a:lstStyle/>
          <a:p>
            <a:r>
              <a:rPr lang="en-AU" sz="3200" dirty="0"/>
              <a:t>Business Outcomes and KPIs</a:t>
            </a:r>
          </a:p>
        </p:txBody>
      </p:sp>
      <p:sp>
        <p:nvSpPr>
          <p:cNvPr id="5" name="Text Placeholder 2"/>
          <p:cNvSpPr>
            <a:spLocks noGrp="1"/>
          </p:cNvSpPr>
          <p:nvPr>
            <p:ph type="body" sz="quarter" idx="16"/>
          </p:nvPr>
        </p:nvSpPr>
        <p:spPr>
          <a:xfrm>
            <a:off x="309866" y="1154655"/>
            <a:ext cx="9011007" cy="274856"/>
          </a:xfrm>
        </p:spPr>
        <p:txBody>
          <a:bodyPr/>
          <a:lstStyle/>
          <a:p>
            <a:r>
              <a:rPr lang="en-AU" sz="1400" dirty="0">
                <a:ea typeface="Times New Roman" panose="02020603050405020304" pitchFamily="18" charset="0"/>
                <a:cs typeface="Calibri" panose="020F0502020204030204" pitchFamily="34" charset="0"/>
              </a:rPr>
              <a:t>2020-21 Budget State Priority: Productivity enhancing reform</a:t>
            </a:r>
            <a:endParaRPr lang="en-AU" sz="1400" dirty="0">
              <a:cs typeface="Calibri" panose="020F0502020204030204" pitchFamily="34" charset="0"/>
            </a:endParaRPr>
          </a:p>
        </p:txBody>
      </p:sp>
      <p:graphicFrame>
        <p:nvGraphicFramePr>
          <p:cNvPr id="4" name="Table 3"/>
          <p:cNvGraphicFramePr>
            <a:graphicFrameLocks noGrp="1"/>
          </p:cNvGraphicFramePr>
          <p:nvPr/>
        </p:nvGraphicFramePr>
        <p:xfrm>
          <a:off x="309866" y="1521334"/>
          <a:ext cx="11501135" cy="4577089"/>
        </p:xfrm>
        <a:graphic>
          <a:graphicData uri="http://schemas.openxmlformats.org/drawingml/2006/table">
            <a:tbl>
              <a:tblPr firstRow="1" bandRow="1">
                <a:tableStyleId>{5C22544A-7EE6-4342-B048-85BDC9FD1C3A}</a:tableStyleId>
              </a:tblPr>
              <a:tblGrid>
                <a:gridCol w="1033159">
                  <a:extLst>
                    <a:ext uri="{9D8B030D-6E8A-4147-A177-3AD203B41FA5}">
                      <a16:colId xmlns:a16="http://schemas.microsoft.com/office/drawing/2014/main" val="3139983549"/>
                    </a:ext>
                  </a:extLst>
                </a:gridCol>
                <a:gridCol w="4152900">
                  <a:extLst>
                    <a:ext uri="{9D8B030D-6E8A-4147-A177-3AD203B41FA5}">
                      <a16:colId xmlns:a16="http://schemas.microsoft.com/office/drawing/2014/main" val="1594777106"/>
                    </a:ext>
                  </a:extLst>
                </a:gridCol>
                <a:gridCol w="2247900">
                  <a:extLst>
                    <a:ext uri="{9D8B030D-6E8A-4147-A177-3AD203B41FA5}">
                      <a16:colId xmlns:a16="http://schemas.microsoft.com/office/drawing/2014/main" val="1245499587"/>
                    </a:ext>
                  </a:extLst>
                </a:gridCol>
                <a:gridCol w="4067176">
                  <a:extLst>
                    <a:ext uri="{9D8B030D-6E8A-4147-A177-3AD203B41FA5}">
                      <a16:colId xmlns:a16="http://schemas.microsoft.com/office/drawing/2014/main" val="1177941069"/>
                    </a:ext>
                  </a:extLst>
                </a:gridCol>
              </a:tblGrid>
              <a:tr h="233928">
                <a:tc>
                  <a:txBody>
                    <a:bodyPr/>
                    <a:lstStyle/>
                    <a:p>
                      <a:pPr algn="ctr"/>
                      <a:r>
                        <a:rPr lang="en-AU" sz="1100" dirty="0"/>
                        <a:t>Outcome</a:t>
                      </a:r>
                    </a:p>
                  </a:txBody>
                  <a:tcPr anchor="ctr"/>
                </a:tc>
                <a:tc>
                  <a:txBody>
                    <a:bodyPr/>
                    <a:lstStyle/>
                    <a:p>
                      <a:pPr algn="ctr"/>
                      <a:r>
                        <a:rPr lang="en-AU" sz="1100" dirty="0"/>
                        <a:t>Outcome KPIs and Targets</a:t>
                      </a:r>
                    </a:p>
                  </a:txBody>
                  <a:tcPr anchor="ctr"/>
                </a:tc>
                <a:tc>
                  <a:txBody>
                    <a:bodyPr/>
                    <a:lstStyle/>
                    <a:p>
                      <a:pPr algn="ctr"/>
                      <a:r>
                        <a:rPr lang="en-AU" sz="1100" dirty="0"/>
                        <a:t>Proposal KPI</a:t>
                      </a:r>
                    </a:p>
                  </a:txBody>
                  <a:tcPr anchor="ctr"/>
                </a:tc>
                <a:tc>
                  <a:txBody>
                    <a:bodyPr/>
                    <a:lstStyle/>
                    <a:p>
                      <a:pPr algn="ctr"/>
                      <a:r>
                        <a:rPr lang="en-AU" sz="1100" dirty="0"/>
                        <a:t>Proposal KPI Target</a:t>
                      </a:r>
                    </a:p>
                  </a:txBody>
                  <a:tcPr anchor="ctr"/>
                </a:tc>
                <a:extLst>
                  <a:ext uri="{0D108BD9-81ED-4DB2-BD59-A6C34878D82A}">
                    <a16:rowId xmlns:a16="http://schemas.microsoft.com/office/drawing/2014/main" val="775583423"/>
                  </a:ext>
                </a:extLst>
              </a:tr>
              <a:tr h="495378">
                <a:tc rowSpan="2">
                  <a:txBody>
                    <a:bodyPr/>
                    <a:lstStyle/>
                    <a:p>
                      <a:pPr marL="0" algn="l" defTabSz="685798" rtl="0" eaLnBrk="1" fontAlgn="t" latinLnBrk="0" hangingPunct="1"/>
                      <a:r>
                        <a:rPr lang="en-AU" sz="900" kern="1200" dirty="0">
                          <a:solidFill>
                            <a:srgbClr val="000000"/>
                          </a:solidFill>
                          <a:latin typeface="+mn-lt"/>
                          <a:ea typeface="+mn-ea"/>
                          <a:cs typeface="+mn-cs"/>
                        </a:rPr>
                        <a:t>Equity</a:t>
                      </a:r>
                    </a:p>
                  </a:txBody>
                  <a:tcPr marL="90000" marR="90000" marT="46800" marB="46800" anchor="ctr"/>
                </a:tc>
                <a:tc>
                  <a:txBody>
                    <a:bodyPr/>
                    <a:lstStyle/>
                    <a:p>
                      <a:pPr marL="0" algn="l" defTabSz="685798" rtl="0" eaLnBrk="1" fontAlgn="t" latinLnBrk="0" hangingPunct="1"/>
                      <a:r>
                        <a:rPr lang="en-AU" sz="900" kern="1200" dirty="0">
                          <a:solidFill>
                            <a:srgbClr val="000000"/>
                          </a:solidFill>
                          <a:latin typeface="+mn-lt"/>
                          <a:ea typeface="+mn-ea"/>
                          <a:cs typeface="+mn-cs"/>
                        </a:rPr>
                        <a:t>Target EQ1: Increase the proportion of Aboriginal students in NSW public schools in the top two NAPLAN bands for reading and numeracy from an average of 10% to an average of 15% by 2022</a:t>
                      </a:r>
                    </a:p>
                  </a:txBody>
                  <a:tcPr marL="90000" marR="90000" marT="46800" marB="46800" anchor="ctr"/>
                </a:tc>
                <a:tc>
                  <a:txBody>
                    <a:bodyPr/>
                    <a:lstStyle/>
                    <a:p>
                      <a:pPr marL="0" algn="l" defTabSz="685798" rtl="0" eaLnBrk="1" fontAlgn="t" latinLnBrk="0" hangingPunct="1"/>
                      <a:r>
                        <a:rPr lang="en-AU" sz="900" kern="1200">
                          <a:solidFill>
                            <a:srgbClr val="000000"/>
                          </a:solidFill>
                          <a:latin typeface="+mn-lt"/>
                          <a:ea typeface="+mn-ea"/>
                          <a:cs typeface="+mn-cs"/>
                        </a:rPr>
                        <a:t>Improved educational and social outcomes for Aboriginal and disadvantaged students</a:t>
                      </a:r>
                    </a:p>
                  </a:txBody>
                  <a:tcPr marL="90000" marR="90000" marT="46800" marB="46800" anchor="ctr"/>
                </a:tc>
                <a:tc>
                  <a:txBody>
                    <a:bodyPr/>
                    <a:lstStyle/>
                    <a:p>
                      <a:pPr marL="0" algn="l" defTabSz="685798" rtl="0" eaLnBrk="1" fontAlgn="t" latinLnBrk="0" hangingPunct="1"/>
                      <a:r>
                        <a:rPr lang="en-AU" sz="900" kern="1200">
                          <a:solidFill>
                            <a:srgbClr val="000000"/>
                          </a:solidFill>
                          <a:latin typeface="+mn-lt"/>
                          <a:ea typeface="+mn-ea"/>
                          <a:cs typeface="+mn-cs"/>
                        </a:rPr>
                        <a:t>Target students below 10% average to catch up</a:t>
                      </a:r>
                      <a:br>
                        <a:rPr lang="en-AU" sz="900" kern="1200">
                          <a:solidFill>
                            <a:srgbClr val="000000"/>
                          </a:solidFill>
                          <a:latin typeface="+mn-lt"/>
                          <a:ea typeface="+mn-ea"/>
                          <a:cs typeface="+mn-cs"/>
                        </a:rPr>
                      </a:br>
                      <a:r>
                        <a:rPr lang="en-AU" sz="900" kern="1200">
                          <a:solidFill>
                            <a:srgbClr val="000000"/>
                          </a:solidFill>
                          <a:latin typeface="+mn-lt"/>
                          <a:ea typeface="+mn-ea"/>
                          <a:cs typeface="+mn-cs"/>
                        </a:rPr>
                        <a:t>Target increase of 5% to achieve the 15% target</a:t>
                      </a:r>
                    </a:p>
                  </a:txBody>
                  <a:tcPr marL="90000" marR="90000" marT="46800" marB="46800" anchor="ctr"/>
                </a:tc>
                <a:extLst>
                  <a:ext uri="{0D108BD9-81ED-4DB2-BD59-A6C34878D82A}">
                    <a16:rowId xmlns:a16="http://schemas.microsoft.com/office/drawing/2014/main" val="4280946059"/>
                  </a:ext>
                </a:extLst>
              </a:tr>
              <a:tr h="495378">
                <a:tc vMerge="1">
                  <a:txBody>
                    <a:bodyPr/>
                    <a:lstStyle/>
                    <a:p>
                      <a:pPr marL="0" algn="l" defTabSz="685798" rtl="0" eaLnBrk="1" fontAlgn="t" latinLnBrk="0" hangingPunct="1"/>
                      <a:endParaRPr lang="en-AU" sz="900" kern="1200" dirty="0">
                        <a:solidFill>
                          <a:srgbClr val="000000"/>
                        </a:solidFill>
                        <a:latin typeface="+mn-lt"/>
                        <a:ea typeface="+mn-ea"/>
                        <a:cs typeface="+mn-cs"/>
                      </a:endParaRPr>
                    </a:p>
                  </a:txBody>
                  <a:tcPr marL="90000" marR="90000" marT="46800" marB="46800"/>
                </a:tc>
                <a:tc>
                  <a:txBody>
                    <a:bodyPr/>
                    <a:lstStyle/>
                    <a:p>
                      <a:pPr marL="0" algn="l" defTabSz="685798" rtl="0" eaLnBrk="1" fontAlgn="t" latinLnBrk="0" hangingPunct="1"/>
                      <a:r>
                        <a:rPr lang="en-AU" sz="900" kern="1200" dirty="0">
                          <a:solidFill>
                            <a:srgbClr val="000000"/>
                          </a:solidFill>
                          <a:latin typeface="+mn-lt"/>
                          <a:ea typeface="+mn-ea"/>
                          <a:cs typeface="+mn-cs"/>
                        </a:rPr>
                        <a:t>Target EQ4: Reduce the gap between the highest and lowest socio-economic status students in NSW public schools in the top two NAPLAN bands for reading and numeracy from an average of 41.7% to an average of 34.5% by 2022</a:t>
                      </a:r>
                    </a:p>
                  </a:txBody>
                  <a:tcPr marL="90000" marR="90000" marT="46800" marB="46800" anchor="ctr"/>
                </a:tc>
                <a:tc>
                  <a:txBody>
                    <a:bodyPr/>
                    <a:lstStyle/>
                    <a:p>
                      <a:pPr marL="0" algn="l" defTabSz="685798" rtl="0" eaLnBrk="1" fontAlgn="t" latinLnBrk="0" hangingPunct="1"/>
                      <a:r>
                        <a:rPr lang="en-AU" sz="900" kern="1200" dirty="0">
                          <a:solidFill>
                            <a:srgbClr val="000000"/>
                          </a:solidFill>
                          <a:latin typeface="+mn-lt"/>
                          <a:ea typeface="+mn-ea"/>
                          <a:cs typeface="+mn-cs"/>
                        </a:rPr>
                        <a:t>More intensive support for disadvantaged schools and students</a:t>
                      </a:r>
                    </a:p>
                  </a:txBody>
                  <a:tcPr marL="90000" marR="90000" marT="46800" marB="46800" anchor="ctr"/>
                </a:tc>
                <a:tc>
                  <a:txBody>
                    <a:bodyPr/>
                    <a:lstStyle/>
                    <a:p>
                      <a:pPr marL="0" algn="l" defTabSz="685798" rtl="0" eaLnBrk="1" fontAlgn="t" latinLnBrk="0" hangingPunct="1"/>
                      <a:r>
                        <a:rPr lang="en-AU" sz="900" kern="1200" dirty="0">
                          <a:solidFill>
                            <a:srgbClr val="000000"/>
                          </a:solidFill>
                          <a:latin typeface="+mn-lt"/>
                          <a:ea typeface="+mn-ea"/>
                          <a:cs typeface="+mn-cs"/>
                        </a:rPr>
                        <a:t>Close gap of 7.2% between highest and lowest through direct intervention</a:t>
                      </a:r>
                    </a:p>
                  </a:txBody>
                  <a:tcPr marL="90000" marR="90000" marT="46800" marB="46800" anchor="ctr"/>
                </a:tc>
                <a:extLst>
                  <a:ext uri="{0D108BD9-81ED-4DB2-BD59-A6C34878D82A}">
                    <a16:rowId xmlns:a16="http://schemas.microsoft.com/office/drawing/2014/main" val="847927828"/>
                  </a:ext>
                </a:extLst>
              </a:tr>
              <a:tr h="371533">
                <a:tc>
                  <a:txBody>
                    <a:bodyPr/>
                    <a:lstStyle/>
                    <a:p>
                      <a:pPr marL="0" algn="l" defTabSz="685798" rtl="0" eaLnBrk="1" fontAlgn="t" latinLnBrk="0" hangingPunct="1"/>
                      <a:r>
                        <a:rPr lang="en-AU" sz="900" kern="1200" dirty="0">
                          <a:solidFill>
                            <a:srgbClr val="000000"/>
                          </a:solidFill>
                          <a:latin typeface="+mn-lt"/>
                          <a:ea typeface="+mn-ea"/>
                          <a:cs typeface="+mn-cs"/>
                        </a:rPr>
                        <a:t>Skills and Higher Education</a:t>
                      </a:r>
                    </a:p>
                  </a:txBody>
                  <a:tcPr marL="90000" marR="90000" marT="46800" marB="46800" anchor="ctr"/>
                </a:tc>
                <a:tc>
                  <a:txBody>
                    <a:bodyPr/>
                    <a:lstStyle/>
                    <a:p>
                      <a:pPr marL="0" algn="l" defTabSz="685798" rtl="0" eaLnBrk="1" fontAlgn="t" latinLnBrk="0" hangingPunct="1"/>
                      <a:r>
                        <a:rPr lang="en-AU" sz="900" kern="1200" dirty="0">
                          <a:solidFill>
                            <a:srgbClr val="000000"/>
                          </a:solidFill>
                          <a:latin typeface="+mn-lt"/>
                          <a:ea typeface="+mn-ea"/>
                          <a:cs typeface="+mn-cs"/>
                        </a:rPr>
                        <a:t>Increase the proportion of young people (15-29 years) in NSW who are fully engaged in education, training or employment</a:t>
                      </a:r>
                    </a:p>
                  </a:txBody>
                  <a:tcPr marL="90000" marR="90000" marT="46800" marB="46800" anchor="ctr"/>
                </a:tc>
                <a:tc>
                  <a:txBody>
                    <a:bodyPr/>
                    <a:lstStyle/>
                    <a:p>
                      <a:pPr marL="0" algn="l" defTabSz="685798" rtl="0" eaLnBrk="1" fontAlgn="t" latinLnBrk="0" hangingPunct="1"/>
                      <a:r>
                        <a:rPr lang="en-AU" sz="900" kern="1200" dirty="0">
                          <a:solidFill>
                            <a:srgbClr val="000000"/>
                          </a:solidFill>
                          <a:latin typeface="+mn-lt"/>
                          <a:ea typeface="+mn-ea"/>
                          <a:cs typeface="+mn-cs"/>
                        </a:rPr>
                        <a:t>Schools implement new approached to improving student outcomes</a:t>
                      </a:r>
                    </a:p>
                  </a:txBody>
                  <a:tcPr marL="90000" marR="90000" marT="46800" marB="46800" anchor="ctr"/>
                </a:tc>
                <a:tc>
                  <a:txBody>
                    <a:bodyPr/>
                    <a:lstStyle/>
                    <a:p>
                      <a:pPr marL="0" algn="l" defTabSz="685798" rtl="0" eaLnBrk="1" fontAlgn="t" latinLnBrk="0" hangingPunct="1"/>
                      <a:r>
                        <a:rPr lang="en-AU" sz="900" kern="1200" dirty="0">
                          <a:solidFill>
                            <a:srgbClr val="000000"/>
                          </a:solidFill>
                          <a:latin typeface="+mn-lt"/>
                          <a:ea typeface="+mn-ea"/>
                          <a:cs typeface="+mn-cs"/>
                        </a:rPr>
                        <a:t>Direct Intervention will lead to increased life time earnings thus allowing a new increase for further training and skills. Uplift of 4% to 83%</a:t>
                      </a:r>
                    </a:p>
                  </a:txBody>
                  <a:tcPr marL="90000" marR="90000" marT="46800" marB="46800" anchor="ctr"/>
                </a:tc>
                <a:extLst>
                  <a:ext uri="{0D108BD9-81ED-4DB2-BD59-A6C34878D82A}">
                    <a16:rowId xmlns:a16="http://schemas.microsoft.com/office/drawing/2014/main" val="3957841524"/>
                  </a:ext>
                </a:extLst>
              </a:tr>
              <a:tr h="495378">
                <a:tc>
                  <a:txBody>
                    <a:bodyPr/>
                    <a:lstStyle/>
                    <a:p>
                      <a:pPr marL="0" algn="l" defTabSz="685798" rtl="0" eaLnBrk="1" fontAlgn="t" latinLnBrk="0" hangingPunct="1"/>
                      <a:r>
                        <a:rPr lang="en-AU" sz="900" kern="1200">
                          <a:solidFill>
                            <a:srgbClr val="000000"/>
                          </a:solidFill>
                          <a:latin typeface="+mn-lt"/>
                          <a:ea typeface="+mn-ea"/>
                          <a:cs typeface="+mn-cs"/>
                        </a:rPr>
                        <a:t>Independence</a:t>
                      </a:r>
                    </a:p>
                  </a:txBody>
                  <a:tcPr marL="90000" marR="90000" marT="46800" marB="46800" anchor="ctr"/>
                </a:tc>
                <a:tc>
                  <a:txBody>
                    <a:bodyPr/>
                    <a:lstStyle/>
                    <a:p>
                      <a:pPr marL="0" algn="l" defTabSz="685798" rtl="0" eaLnBrk="1" fontAlgn="t" latinLnBrk="0" hangingPunct="1"/>
                      <a:r>
                        <a:rPr lang="en-AU" sz="900" kern="1200" dirty="0">
                          <a:solidFill>
                            <a:srgbClr val="000000"/>
                          </a:solidFill>
                          <a:latin typeface="+mn-lt"/>
                          <a:ea typeface="+mn-ea"/>
                          <a:cs typeface="+mn-cs"/>
                        </a:rPr>
                        <a:t>Target EF7: Increase the proportion of NSW public school students continuing to Year 12 from 73.9% to 76.7% by 2022, and the proportion of NSW public school students' HSC results in the top two achievement bands from 34.6% to 35.7% by 2022</a:t>
                      </a:r>
                    </a:p>
                  </a:txBody>
                  <a:tcPr marL="90000" marR="90000" marT="46800" marB="46800" anchor="ctr"/>
                </a:tc>
                <a:tc>
                  <a:txBody>
                    <a:bodyPr/>
                    <a:lstStyle/>
                    <a:p>
                      <a:pPr marL="0" algn="l" defTabSz="685798" rtl="0" eaLnBrk="1" fontAlgn="t" latinLnBrk="0" hangingPunct="1"/>
                      <a:r>
                        <a:rPr lang="en-AU" sz="900" kern="1200" dirty="0">
                          <a:solidFill>
                            <a:srgbClr val="000000"/>
                          </a:solidFill>
                          <a:latin typeface="+mn-lt"/>
                          <a:ea typeface="+mn-ea"/>
                          <a:cs typeface="+mn-cs"/>
                        </a:rPr>
                        <a:t>More students have positive relationships at school and feel a sense of belonging</a:t>
                      </a:r>
                    </a:p>
                  </a:txBody>
                  <a:tcPr marL="90000" marR="90000" marT="46800" marB="46800" anchor="ctr"/>
                </a:tc>
                <a:tc>
                  <a:txBody>
                    <a:bodyPr/>
                    <a:lstStyle/>
                    <a:p>
                      <a:pPr marL="0" algn="l" defTabSz="685798" rtl="0" eaLnBrk="1" fontAlgn="t" latinLnBrk="0" hangingPunct="1"/>
                      <a:r>
                        <a:rPr lang="en-AU" sz="900" kern="1200" dirty="0">
                          <a:solidFill>
                            <a:srgbClr val="000000"/>
                          </a:solidFill>
                          <a:latin typeface="+mn-lt"/>
                          <a:ea typeface="+mn-ea"/>
                          <a:cs typeface="+mn-cs"/>
                        </a:rPr>
                        <a:t>The Direct Intervention provides for more tailored and personal support with the underlying digital and collaboration platforms</a:t>
                      </a:r>
                    </a:p>
                  </a:txBody>
                  <a:tcPr marL="90000" marR="90000" marT="46800" marB="46800" anchor="ctr"/>
                </a:tc>
                <a:extLst>
                  <a:ext uri="{0D108BD9-81ED-4DB2-BD59-A6C34878D82A}">
                    <a16:rowId xmlns:a16="http://schemas.microsoft.com/office/drawing/2014/main" val="3552705228"/>
                  </a:ext>
                </a:extLst>
              </a:tr>
              <a:tr h="371533">
                <a:tc>
                  <a:txBody>
                    <a:bodyPr/>
                    <a:lstStyle/>
                    <a:p>
                      <a:pPr marL="0" algn="l" defTabSz="685798" rtl="0" eaLnBrk="1" fontAlgn="t" latinLnBrk="0" hangingPunct="1"/>
                      <a:r>
                        <a:rPr lang="en-AU" sz="900" kern="1200" dirty="0">
                          <a:solidFill>
                            <a:srgbClr val="000000"/>
                          </a:solidFill>
                          <a:latin typeface="+mn-lt"/>
                          <a:ea typeface="+mn-ea"/>
                          <a:cs typeface="+mn-cs"/>
                        </a:rPr>
                        <a:t>School Infrastructure</a:t>
                      </a:r>
                    </a:p>
                  </a:txBody>
                  <a:tcPr marL="90000" marR="90000" marT="46800" marB="46800" anchor="ctr"/>
                </a:tc>
                <a:tc>
                  <a:txBody>
                    <a:bodyPr/>
                    <a:lstStyle/>
                    <a:p>
                      <a:pPr marL="0" algn="l" defTabSz="685798" rtl="0" eaLnBrk="1" fontAlgn="t" latinLnBrk="0" hangingPunct="1"/>
                      <a:r>
                        <a:rPr lang="en-AU" sz="900" kern="1200">
                          <a:solidFill>
                            <a:srgbClr val="000000"/>
                          </a:solidFill>
                          <a:latin typeface="+mn-lt"/>
                          <a:ea typeface="+mn-ea"/>
                          <a:cs typeface="+mn-cs"/>
                        </a:rPr>
                        <a:t>Increased proportion of all classrooms in NSW public schools that are able to deliver contemporary learning through upgrades/refurbishment since 2017</a:t>
                      </a:r>
                    </a:p>
                  </a:txBody>
                  <a:tcPr marL="90000" marR="90000" marT="46800" marB="46800" anchor="ctr"/>
                </a:tc>
                <a:tc>
                  <a:txBody>
                    <a:bodyPr/>
                    <a:lstStyle/>
                    <a:p>
                      <a:pPr marL="0" algn="l" defTabSz="685798" rtl="0" eaLnBrk="1" fontAlgn="t" latinLnBrk="0" hangingPunct="1"/>
                      <a:r>
                        <a:rPr lang="en-AU" sz="900" kern="1200" dirty="0">
                          <a:solidFill>
                            <a:srgbClr val="000000"/>
                          </a:solidFill>
                          <a:latin typeface="+mn-lt"/>
                          <a:ea typeface="+mn-ea"/>
                          <a:cs typeface="+mn-cs"/>
                        </a:rPr>
                        <a:t>More effective teachers in classroom</a:t>
                      </a:r>
                    </a:p>
                  </a:txBody>
                  <a:tcPr marL="90000" marR="90000" marT="46800" marB="46800" anchor="ctr"/>
                </a:tc>
                <a:tc>
                  <a:txBody>
                    <a:bodyPr/>
                    <a:lstStyle/>
                    <a:p>
                      <a:pPr marL="0" algn="l" defTabSz="685798" rtl="0" eaLnBrk="1" fontAlgn="t" latinLnBrk="0" hangingPunct="1"/>
                      <a:r>
                        <a:rPr lang="en-AU" sz="900" kern="1200" dirty="0">
                          <a:solidFill>
                            <a:srgbClr val="000000"/>
                          </a:solidFill>
                          <a:latin typeface="+mn-lt"/>
                          <a:ea typeface="+mn-ea"/>
                          <a:cs typeface="+mn-cs"/>
                        </a:rPr>
                        <a:t>All 20,000 learning spaces will be upgraded to support Teachers. Less admin tasks, access to rich resources, remote support available for instruction.</a:t>
                      </a:r>
                    </a:p>
                  </a:txBody>
                  <a:tcPr marL="90000" marR="90000" marT="46800" marB="46800" anchor="ctr"/>
                </a:tc>
                <a:extLst>
                  <a:ext uri="{0D108BD9-81ED-4DB2-BD59-A6C34878D82A}">
                    <a16:rowId xmlns:a16="http://schemas.microsoft.com/office/drawing/2014/main" val="4293649680"/>
                  </a:ext>
                </a:extLst>
              </a:tr>
              <a:tr h="371533">
                <a:tc rowSpan="2">
                  <a:txBody>
                    <a:bodyPr/>
                    <a:lstStyle/>
                    <a:p>
                      <a:pPr marL="0" algn="l" defTabSz="685798" rtl="0" eaLnBrk="1" fontAlgn="t" latinLnBrk="0" hangingPunct="1"/>
                      <a:r>
                        <a:rPr lang="en-AU" sz="900" kern="1200" dirty="0">
                          <a:solidFill>
                            <a:srgbClr val="000000"/>
                          </a:solidFill>
                          <a:latin typeface="+mn-lt"/>
                          <a:ea typeface="+mn-ea"/>
                          <a:cs typeface="+mn-cs"/>
                        </a:rPr>
                        <a:t>Wellbeing</a:t>
                      </a:r>
                    </a:p>
                  </a:txBody>
                  <a:tcPr marL="90000" marR="90000" marT="46800" marB="46800" anchor="ctr"/>
                </a:tc>
                <a:tc>
                  <a:txBody>
                    <a:bodyPr/>
                    <a:lstStyle/>
                    <a:p>
                      <a:pPr marL="0" algn="l" defTabSz="685798" rtl="0" eaLnBrk="1" fontAlgn="t" latinLnBrk="0" hangingPunct="1"/>
                      <a:r>
                        <a:rPr lang="en-AU" sz="900" kern="1200" dirty="0">
                          <a:solidFill>
                            <a:srgbClr val="000000"/>
                          </a:solidFill>
                          <a:latin typeface="+mn-lt"/>
                          <a:ea typeface="+mn-ea"/>
                          <a:cs typeface="+mn-cs"/>
                        </a:rPr>
                        <a:t>Target EF2: Increase the proportion of NSW public school students attending school at least 90% of the time from 79.4% to 82.0% (primary) and from 64.5% to 70.0% (secondary) by 2022</a:t>
                      </a:r>
                    </a:p>
                  </a:txBody>
                  <a:tcPr marL="90000" marR="90000" marT="46800" marB="46800" anchor="ctr"/>
                </a:tc>
                <a:tc>
                  <a:txBody>
                    <a:bodyPr/>
                    <a:lstStyle/>
                    <a:p>
                      <a:pPr marL="0" algn="l" defTabSz="685798" rtl="0" eaLnBrk="1" fontAlgn="t" latinLnBrk="0" hangingPunct="1"/>
                      <a:r>
                        <a:rPr lang="en-AU" sz="900" kern="1200" dirty="0">
                          <a:solidFill>
                            <a:srgbClr val="000000"/>
                          </a:solidFill>
                          <a:latin typeface="+mn-lt"/>
                          <a:ea typeface="+mn-ea"/>
                          <a:cs typeface="+mn-cs"/>
                        </a:rPr>
                        <a:t>More intensive support for disadvantaged schools and students</a:t>
                      </a:r>
                    </a:p>
                  </a:txBody>
                  <a:tcPr marL="90000" marR="90000" marT="46800" marB="46800" anchor="ctr"/>
                </a:tc>
                <a:tc>
                  <a:txBody>
                    <a:bodyPr/>
                    <a:lstStyle/>
                    <a:p>
                      <a:pPr marL="0" algn="l" defTabSz="685798" rtl="0" eaLnBrk="1" fontAlgn="t" latinLnBrk="0" hangingPunct="1"/>
                      <a:r>
                        <a:rPr lang="en-AU" sz="900" kern="1200" dirty="0">
                          <a:solidFill>
                            <a:srgbClr val="000000"/>
                          </a:solidFill>
                          <a:latin typeface="+mn-lt"/>
                          <a:ea typeface="+mn-ea"/>
                          <a:cs typeface="+mn-cs"/>
                        </a:rPr>
                        <a:t>Access to welfare, professional support via web-conferencing. Increasing efficacy and confidence build self-esteem. </a:t>
                      </a:r>
                    </a:p>
                  </a:txBody>
                  <a:tcPr marL="90000" marR="90000" marT="46800" marB="46800" anchor="ctr"/>
                </a:tc>
                <a:extLst>
                  <a:ext uri="{0D108BD9-81ED-4DB2-BD59-A6C34878D82A}">
                    <a16:rowId xmlns:a16="http://schemas.microsoft.com/office/drawing/2014/main" val="3765714893"/>
                  </a:ext>
                </a:extLst>
              </a:tr>
              <a:tr h="371533">
                <a:tc vMerge="1">
                  <a:txBody>
                    <a:bodyPr/>
                    <a:lstStyle/>
                    <a:p>
                      <a:pPr marL="0" algn="l" defTabSz="685798" rtl="0" eaLnBrk="1" fontAlgn="t" latinLnBrk="0" hangingPunct="1"/>
                      <a:endParaRPr lang="en-AU" sz="900" kern="1200" dirty="0">
                        <a:solidFill>
                          <a:srgbClr val="000000"/>
                        </a:solidFill>
                        <a:latin typeface="+mn-lt"/>
                        <a:ea typeface="+mn-ea"/>
                        <a:cs typeface="+mn-cs"/>
                      </a:endParaRPr>
                    </a:p>
                  </a:txBody>
                  <a:tcPr marL="90000" marR="90000" marT="46800" marB="46800"/>
                </a:tc>
                <a:tc>
                  <a:txBody>
                    <a:bodyPr/>
                    <a:lstStyle/>
                    <a:p>
                      <a:pPr marL="0" algn="l" defTabSz="685798" rtl="0" eaLnBrk="1" fontAlgn="t" latinLnBrk="0" hangingPunct="1"/>
                      <a:r>
                        <a:rPr lang="en-AU" sz="900" kern="1200" dirty="0">
                          <a:solidFill>
                            <a:srgbClr val="000000"/>
                          </a:solidFill>
                          <a:latin typeface="+mn-lt"/>
                          <a:ea typeface="+mn-ea"/>
                          <a:cs typeface="+mn-cs"/>
                        </a:rPr>
                        <a:t>Target EF2: Increase the proportion of NSW public school students attending school at least 90% of the time from 79.4% to 82.0% (primary) and from 64.5% to 70.0% (secondary) by 2022</a:t>
                      </a:r>
                    </a:p>
                  </a:txBody>
                  <a:tcPr marL="90000" marR="90000" marT="46800" marB="46800" anchor="ctr"/>
                </a:tc>
                <a:tc>
                  <a:txBody>
                    <a:bodyPr/>
                    <a:lstStyle/>
                    <a:p>
                      <a:pPr marL="0" algn="l" defTabSz="685798" rtl="0" eaLnBrk="1" fontAlgn="t" latinLnBrk="0" hangingPunct="1"/>
                      <a:r>
                        <a:rPr lang="en-AU" sz="900" kern="1200" dirty="0">
                          <a:solidFill>
                            <a:srgbClr val="000000"/>
                          </a:solidFill>
                          <a:latin typeface="+mn-lt"/>
                          <a:ea typeface="+mn-ea"/>
                          <a:cs typeface="+mn-cs"/>
                        </a:rPr>
                        <a:t>Improved student engagement and attendance</a:t>
                      </a:r>
                    </a:p>
                  </a:txBody>
                  <a:tcPr marL="90000" marR="90000" marT="46800" marB="46800" anchor="ctr"/>
                </a:tc>
                <a:tc>
                  <a:txBody>
                    <a:bodyPr/>
                    <a:lstStyle/>
                    <a:p>
                      <a:pPr marL="0" algn="l" defTabSz="685798" rtl="0" eaLnBrk="1" fontAlgn="t" latinLnBrk="0" hangingPunct="1"/>
                      <a:r>
                        <a:rPr lang="en-AU" sz="900" kern="1200" dirty="0">
                          <a:solidFill>
                            <a:srgbClr val="000000"/>
                          </a:solidFill>
                          <a:latin typeface="+mn-lt"/>
                          <a:ea typeface="+mn-ea"/>
                          <a:cs typeface="+mn-cs"/>
                        </a:rPr>
                        <a:t>Support for homesteads and remote communities with upgraded communications would improve attendance. More time available for follow up and use of collaboration tools to bridge isolation.</a:t>
                      </a:r>
                    </a:p>
                  </a:txBody>
                  <a:tcPr marL="90000" marR="90000" marT="46800" marB="46800" anchor="ctr"/>
                </a:tc>
                <a:extLst>
                  <a:ext uri="{0D108BD9-81ED-4DB2-BD59-A6C34878D82A}">
                    <a16:rowId xmlns:a16="http://schemas.microsoft.com/office/drawing/2014/main" val="2669624930"/>
                  </a:ext>
                </a:extLst>
              </a:tr>
              <a:tr h="495378">
                <a:tc rowSpan="2">
                  <a:txBody>
                    <a:bodyPr/>
                    <a:lstStyle/>
                    <a:p>
                      <a:pPr marL="0" algn="l" defTabSz="685798" rtl="0" eaLnBrk="1" fontAlgn="t" latinLnBrk="0" hangingPunct="1"/>
                      <a:r>
                        <a:rPr lang="en-AU" sz="900" kern="1200" dirty="0">
                          <a:solidFill>
                            <a:srgbClr val="000000"/>
                          </a:solidFill>
                          <a:latin typeface="+mn-lt"/>
                          <a:ea typeface="+mn-ea"/>
                          <a:cs typeface="+mn-cs"/>
                        </a:rPr>
                        <a:t>Academic Achievement</a:t>
                      </a:r>
                    </a:p>
                  </a:txBody>
                  <a:tcPr marL="90000" marR="90000" marT="46800" marB="46800" anchor="ctr"/>
                </a:tc>
                <a:tc>
                  <a:txBody>
                    <a:bodyPr/>
                    <a:lstStyle/>
                    <a:p>
                      <a:pPr marL="0" algn="l" defTabSz="685798" rtl="0" eaLnBrk="1" fontAlgn="t" latinLnBrk="0" hangingPunct="1"/>
                      <a:r>
                        <a:rPr lang="en-AU" sz="900" kern="1200" dirty="0">
                          <a:solidFill>
                            <a:srgbClr val="000000"/>
                          </a:solidFill>
                          <a:latin typeface="+mn-lt"/>
                          <a:ea typeface="+mn-ea"/>
                          <a:cs typeface="+mn-cs"/>
                        </a:rPr>
                        <a:t>Target EF6: Increase the proportion of NSW students at or above the proficient standard in international assessments from an average of 58% to 63% in PISA and from 71% to 76% in TIMSS/PIRLS by 2021</a:t>
                      </a:r>
                    </a:p>
                  </a:txBody>
                  <a:tcPr marL="90000" marR="90000" marT="46800" marB="46800" anchor="ctr"/>
                </a:tc>
                <a:tc rowSpan="2">
                  <a:txBody>
                    <a:bodyPr/>
                    <a:lstStyle/>
                    <a:p>
                      <a:pPr marL="0" algn="l" defTabSz="685798" rtl="0" eaLnBrk="1" fontAlgn="t" latinLnBrk="0" hangingPunct="1"/>
                      <a:r>
                        <a:rPr lang="en-AU" sz="900" kern="1200" dirty="0">
                          <a:solidFill>
                            <a:srgbClr val="000000"/>
                          </a:solidFill>
                          <a:latin typeface="+mn-lt"/>
                          <a:ea typeface="+mn-ea"/>
                          <a:cs typeface="+mn-cs"/>
                        </a:rPr>
                        <a:t>Overall quality of teaching and learning improvements</a:t>
                      </a:r>
                    </a:p>
                  </a:txBody>
                  <a:tcPr marL="90000" marR="90000" marT="46800" marB="46800" anchor="ctr"/>
                </a:tc>
                <a:tc>
                  <a:txBody>
                    <a:bodyPr/>
                    <a:lstStyle/>
                    <a:p>
                      <a:pPr marL="0" algn="l" defTabSz="685798" rtl="0" eaLnBrk="1" fontAlgn="t" latinLnBrk="0" hangingPunct="1"/>
                      <a:r>
                        <a:rPr lang="en-AU" sz="900" kern="1200" dirty="0">
                          <a:solidFill>
                            <a:srgbClr val="000000"/>
                          </a:solidFill>
                          <a:latin typeface="+mn-lt"/>
                          <a:ea typeface="+mn-ea"/>
                          <a:cs typeface="+mn-cs"/>
                        </a:rPr>
                        <a:t>Process and productivity improvements, access to high quality resources and investments in Teachers' PL/PD will see increases in student outcomes</a:t>
                      </a:r>
                    </a:p>
                  </a:txBody>
                  <a:tcPr marL="90000" marR="90000" marT="46800" marB="46800" anchor="ctr"/>
                </a:tc>
                <a:extLst>
                  <a:ext uri="{0D108BD9-81ED-4DB2-BD59-A6C34878D82A}">
                    <a16:rowId xmlns:a16="http://schemas.microsoft.com/office/drawing/2014/main" val="1159968733"/>
                  </a:ext>
                </a:extLst>
              </a:tr>
              <a:tr h="544463">
                <a:tc vMerge="1">
                  <a:txBody>
                    <a:bodyPr/>
                    <a:lstStyle/>
                    <a:p>
                      <a:pPr marL="0" algn="l" defTabSz="685798" rtl="0" eaLnBrk="1" fontAlgn="t" latinLnBrk="0" hangingPunct="1"/>
                      <a:endParaRPr lang="en-AU" sz="900" kern="1200" dirty="0">
                        <a:solidFill>
                          <a:srgbClr val="000000"/>
                        </a:solidFill>
                        <a:latin typeface="+mn-lt"/>
                        <a:ea typeface="+mn-ea"/>
                        <a:cs typeface="+mn-cs"/>
                      </a:endParaRPr>
                    </a:p>
                  </a:txBody>
                  <a:tcPr marL="90000" marR="90000" marT="46800" marB="46800"/>
                </a:tc>
                <a:tc>
                  <a:txBody>
                    <a:bodyPr/>
                    <a:lstStyle/>
                    <a:p>
                      <a:pPr marL="0" algn="l" defTabSz="685798" rtl="0" eaLnBrk="1" fontAlgn="t" latinLnBrk="0" hangingPunct="1"/>
                      <a:r>
                        <a:rPr lang="en-AU" sz="900" kern="1200" dirty="0">
                          <a:solidFill>
                            <a:srgbClr val="000000"/>
                          </a:solidFill>
                          <a:latin typeface="+mn-lt"/>
                          <a:ea typeface="+mn-ea"/>
                          <a:cs typeface="+mn-cs"/>
                        </a:rPr>
                        <a:t>Target EF4: Increase the proportion of NSW public school students achieving expected growth in reading and numeracy from an average of 62.3% to an average of 66.4% by 2022</a:t>
                      </a:r>
                    </a:p>
                  </a:txBody>
                  <a:tcPr marL="90000" marR="90000" marT="46800" marB="46800" anchor="ctr"/>
                </a:tc>
                <a:tc vMerge="1">
                  <a:txBody>
                    <a:bodyPr/>
                    <a:lstStyle/>
                    <a:p>
                      <a:pPr marL="0" algn="l" defTabSz="685798" rtl="0" eaLnBrk="1" fontAlgn="t" latinLnBrk="0" hangingPunct="1"/>
                      <a:endParaRPr lang="en-AU" sz="900" kern="1200" dirty="0">
                        <a:solidFill>
                          <a:srgbClr val="000000"/>
                        </a:solidFill>
                        <a:latin typeface="+mn-lt"/>
                        <a:ea typeface="+mn-ea"/>
                        <a:cs typeface="+mn-cs"/>
                      </a:endParaRPr>
                    </a:p>
                  </a:txBody>
                  <a:tcPr marL="90000" marR="90000" marT="46800" marB="46800"/>
                </a:tc>
                <a:tc>
                  <a:txBody>
                    <a:bodyPr/>
                    <a:lstStyle/>
                    <a:p>
                      <a:pPr marL="0" algn="l" defTabSz="685798" rtl="0" eaLnBrk="1" fontAlgn="t" latinLnBrk="0" hangingPunct="1"/>
                      <a:r>
                        <a:rPr lang="en-AU" sz="900" kern="1200" dirty="0">
                          <a:solidFill>
                            <a:srgbClr val="000000"/>
                          </a:solidFill>
                          <a:latin typeface="+mn-lt"/>
                          <a:ea typeface="+mn-ea"/>
                          <a:cs typeface="+mn-cs"/>
                        </a:rPr>
                        <a:t>Access to high quality teaching and support resources. Improved discovery of excellence programs - with better searching and discovery to support key learning areas.</a:t>
                      </a:r>
                    </a:p>
                  </a:txBody>
                  <a:tcPr marL="90000" marR="90000" marT="46800" marB="46800" anchor="ctr"/>
                </a:tc>
                <a:extLst>
                  <a:ext uri="{0D108BD9-81ED-4DB2-BD59-A6C34878D82A}">
                    <a16:rowId xmlns:a16="http://schemas.microsoft.com/office/drawing/2014/main" val="4038165336"/>
                  </a:ext>
                </a:extLst>
              </a:tr>
            </a:tbl>
          </a:graphicData>
        </a:graphic>
      </p:graphicFrame>
    </p:spTree>
    <p:extLst>
      <p:ext uri="{BB962C8B-B14F-4D97-AF65-F5344CB8AC3E}">
        <p14:creationId xmlns:p14="http://schemas.microsoft.com/office/powerpoint/2010/main" val="74505171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302" y="643232"/>
            <a:ext cx="11428060" cy="498470"/>
          </a:xfrm>
        </p:spPr>
        <p:txBody>
          <a:bodyPr/>
          <a:lstStyle/>
          <a:p>
            <a:r>
              <a:rPr lang="en-AU" sz="3000" dirty="0"/>
              <a:t>Executive Priority Programs (EPP), Initiatives and KPIs</a:t>
            </a:r>
          </a:p>
        </p:txBody>
      </p:sp>
      <p:sp>
        <p:nvSpPr>
          <p:cNvPr id="5" name="Text Placeholder 2"/>
          <p:cNvSpPr>
            <a:spLocks noGrp="1"/>
          </p:cNvSpPr>
          <p:nvPr>
            <p:ph type="body" sz="quarter" idx="16"/>
          </p:nvPr>
        </p:nvSpPr>
        <p:spPr>
          <a:xfrm>
            <a:off x="309866" y="1246477"/>
            <a:ext cx="9011007" cy="274856"/>
          </a:xfrm>
        </p:spPr>
        <p:txBody>
          <a:bodyPr/>
          <a:lstStyle/>
          <a:p>
            <a:r>
              <a:rPr lang="en-AU" sz="1400" dirty="0">
                <a:ea typeface="Times New Roman" panose="02020603050405020304" pitchFamily="18" charset="0"/>
                <a:cs typeface="Calibri" panose="020F0502020204030204" pitchFamily="34" charset="0"/>
              </a:rPr>
              <a:t>2020-21 Budget State Priority: Productivity enhancing reform</a:t>
            </a:r>
            <a:endParaRPr lang="en-AU" sz="1400" dirty="0">
              <a:cs typeface="Calibri" panose="020F0502020204030204" pitchFamily="34" charset="0"/>
            </a:endParaRPr>
          </a:p>
        </p:txBody>
      </p:sp>
      <p:graphicFrame>
        <p:nvGraphicFramePr>
          <p:cNvPr id="4" name="Table 3"/>
          <p:cNvGraphicFramePr>
            <a:graphicFrameLocks noGrp="1"/>
          </p:cNvGraphicFramePr>
          <p:nvPr/>
        </p:nvGraphicFramePr>
        <p:xfrm>
          <a:off x="309866" y="1210950"/>
          <a:ext cx="11429701" cy="3111000"/>
        </p:xfrm>
        <a:graphic>
          <a:graphicData uri="http://schemas.openxmlformats.org/drawingml/2006/table">
            <a:tbl>
              <a:tblPr firstRow="1" bandRow="1">
                <a:tableStyleId>{5C22544A-7EE6-4342-B048-85BDC9FD1C3A}</a:tableStyleId>
              </a:tblPr>
              <a:tblGrid>
                <a:gridCol w="1552272">
                  <a:extLst>
                    <a:ext uri="{9D8B030D-6E8A-4147-A177-3AD203B41FA5}">
                      <a16:colId xmlns:a16="http://schemas.microsoft.com/office/drawing/2014/main" val="3139983549"/>
                    </a:ext>
                  </a:extLst>
                </a:gridCol>
                <a:gridCol w="4305303">
                  <a:extLst>
                    <a:ext uri="{9D8B030D-6E8A-4147-A177-3AD203B41FA5}">
                      <a16:colId xmlns:a16="http://schemas.microsoft.com/office/drawing/2014/main" val="1594777106"/>
                    </a:ext>
                  </a:extLst>
                </a:gridCol>
                <a:gridCol w="5572126">
                  <a:extLst>
                    <a:ext uri="{9D8B030D-6E8A-4147-A177-3AD203B41FA5}">
                      <a16:colId xmlns:a16="http://schemas.microsoft.com/office/drawing/2014/main" val="1177941069"/>
                    </a:ext>
                  </a:extLst>
                </a:gridCol>
              </a:tblGrid>
              <a:tr h="241790">
                <a:tc>
                  <a:txBody>
                    <a:bodyPr/>
                    <a:lstStyle/>
                    <a:p>
                      <a:pPr algn="ctr"/>
                      <a:r>
                        <a:rPr lang="en-AU" sz="1100" dirty="0"/>
                        <a:t>EPP</a:t>
                      </a:r>
                    </a:p>
                  </a:txBody>
                  <a:tcPr marL="90000" marR="90000" marT="46800" marB="46800" anchor="ctr"/>
                </a:tc>
                <a:tc>
                  <a:txBody>
                    <a:bodyPr/>
                    <a:lstStyle/>
                    <a:p>
                      <a:pPr algn="ctr"/>
                      <a:r>
                        <a:rPr lang="en-AU" sz="1100" dirty="0"/>
                        <a:t>EPP KPIs and Targets</a:t>
                      </a:r>
                    </a:p>
                  </a:txBody>
                  <a:tcPr marL="90000" marR="90000" marT="46800" marB="46800" anchor="ctr"/>
                </a:tc>
                <a:tc>
                  <a:txBody>
                    <a:bodyPr/>
                    <a:lstStyle/>
                    <a:p>
                      <a:pPr algn="ctr"/>
                      <a:r>
                        <a:rPr lang="en-AU" sz="1100" dirty="0"/>
                        <a:t>Proposal Alignment</a:t>
                      </a:r>
                    </a:p>
                  </a:txBody>
                  <a:tcPr marL="90000" marR="90000" marT="46800" marB="46800" anchor="ctr"/>
                </a:tc>
                <a:extLst>
                  <a:ext uri="{0D108BD9-81ED-4DB2-BD59-A6C34878D82A}">
                    <a16:rowId xmlns:a16="http://schemas.microsoft.com/office/drawing/2014/main" val="775583423"/>
                  </a:ext>
                </a:extLst>
              </a:tr>
              <a:tr h="328035">
                <a:tc>
                  <a:txBody>
                    <a:bodyPr/>
                    <a:lstStyle/>
                    <a:p>
                      <a:pPr algn="l" fontAlgn="t"/>
                      <a:r>
                        <a:rPr lang="en-AU" sz="900" b="0" i="0" u="none" strike="noStrike" dirty="0">
                          <a:solidFill>
                            <a:srgbClr val="000000"/>
                          </a:solidFill>
                          <a:effectLst/>
                          <a:latin typeface="+mn-lt"/>
                        </a:rPr>
                        <a:t>Improve</a:t>
                      </a:r>
                      <a:r>
                        <a:rPr lang="en-AU" sz="900" b="0" i="0" u="none" strike="noStrike" baseline="0" dirty="0">
                          <a:solidFill>
                            <a:srgbClr val="000000"/>
                          </a:solidFill>
                          <a:effectLst/>
                          <a:latin typeface="+mn-lt"/>
                        </a:rPr>
                        <a:t> </a:t>
                      </a:r>
                      <a:r>
                        <a:rPr lang="en-AU" sz="900" b="0" i="0" u="none" strike="noStrike" dirty="0">
                          <a:solidFill>
                            <a:srgbClr val="000000"/>
                          </a:solidFill>
                          <a:effectLst/>
                          <a:latin typeface="+mn-lt"/>
                        </a:rPr>
                        <a:t>School</a:t>
                      </a:r>
                      <a:r>
                        <a:rPr lang="en-AU" sz="900" b="0" i="0" u="none" strike="noStrike" baseline="0" dirty="0">
                          <a:solidFill>
                            <a:srgbClr val="000000"/>
                          </a:solidFill>
                          <a:effectLst/>
                          <a:latin typeface="+mn-lt"/>
                        </a:rPr>
                        <a:t> </a:t>
                      </a:r>
                      <a:r>
                        <a:rPr lang="en-AU" sz="900" b="0" i="0" u="none" strike="noStrike" dirty="0">
                          <a:solidFill>
                            <a:srgbClr val="000000"/>
                          </a:solidFill>
                          <a:effectLst/>
                          <a:latin typeface="+mn-lt"/>
                        </a:rPr>
                        <a:t>Performance</a:t>
                      </a:r>
                      <a:r>
                        <a:rPr lang="en-AU" sz="900" b="0" i="0" u="none" strike="noStrike" baseline="0" dirty="0">
                          <a:solidFill>
                            <a:srgbClr val="000000"/>
                          </a:solidFill>
                          <a:effectLst/>
                          <a:latin typeface="+mn-lt"/>
                        </a:rPr>
                        <a:t> </a:t>
                      </a:r>
                      <a:r>
                        <a:rPr lang="en-AU" sz="900" b="0" i="0" u="none" strike="noStrike" dirty="0">
                          <a:solidFill>
                            <a:srgbClr val="000000"/>
                          </a:solidFill>
                          <a:effectLst/>
                          <a:latin typeface="+mn-lt"/>
                        </a:rPr>
                        <a:t>and</a:t>
                      </a:r>
                      <a:r>
                        <a:rPr lang="en-AU" sz="900" b="0" i="0" u="none" strike="noStrike" baseline="0" dirty="0">
                          <a:solidFill>
                            <a:srgbClr val="000000"/>
                          </a:solidFill>
                          <a:effectLst/>
                          <a:latin typeface="+mn-lt"/>
                        </a:rPr>
                        <a:t> </a:t>
                      </a:r>
                      <a:r>
                        <a:rPr lang="en-AU" sz="900" b="0" i="0" u="none" strike="noStrike" dirty="0">
                          <a:solidFill>
                            <a:srgbClr val="000000"/>
                          </a:solidFill>
                          <a:effectLst/>
                          <a:latin typeface="+mn-lt"/>
                        </a:rPr>
                        <a:t>Student</a:t>
                      </a:r>
                      <a:r>
                        <a:rPr lang="en-AU" sz="900" b="0" i="0" u="none" strike="noStrike" baseline="0" dirty="0">
                          <a:solidFill>
                            <a:srgbClr val="000000"/>
                          </a:solidFill>
                          <a:effectLst/>
                          <a:latin typeface="+mn-lt"/>
                        </a:rPr>
                        <a:t> </a:t>
                      </a:r>
                      <a:r>
                        <a:rPr lang="en-AU" sz="900" b="0" i="0" u="none" strike="noStrike" dirty="0">
                          <a:solidFill>
                            <a:srgbClr val="000000"/>
                          </a:solidFill>
                          <a:effectLst/>
                          <a:latin typeface="+mn-lt"/>
                        </a:rPr>
                        <a:t>Outcomes</a:t>
                      </a:r>
                    </a:p>
                  </a:txBody>
                  <a:tcPr marL="90000" marR="90000" marT="46800" marB="46800" anchor="ctr"/>
                </a:tc>
                <a:tc>
                  <a:txBody>
                    <a:bodyPr/>
                    <a:lstStyle/>
                    <a:p>
                      <a:pPr algn="l" fontAlgn="t"/>
                      <a:r>
                        <a:rPr lang="en-AU" sz="900" b="0" i="0" u="none" strike="noStrike" dirty="0">
                          <a:solidFill>
                            <a:srgbClr val="000000"/>
                          </a:solidFill>
                          <a:effectLst/>
                          <a:latin typeface="+mn-lt"/>
                        </a:rPr>
                        <a:t>Reduced School days lost due to absence (daily average)</a:t>
                      </a:r>
                    </a:p>
                  </a:txBody>
                  <a:tcPr marL="90000" marR="90000" marT="46800" marB="46800" anchor="ctr"/>
                </a:tc>
                <a:tc>
                  <a:txBody>
                    <a:bodyPr/>
                    <a:lstStyle/>
                    <a:p>
                      <a:pPr algn="l" fontAlgn="t"/>
                      <a:r>
                        <a:rPr lang="en-AU" sz="900" b="0" i="0" u="none" strike="noStrike" dirty="0">
                          <a:solidFill>
                            <a:srgbClr val="000000"/>
                          </a:solidFill>
                          <a:effectLst/>
                          <a:latin typeface="+mn-lt"/>
                        </a:rPr>
                        <a:t>More students have positive relationships at school and feel a sense of belonging.</a:t>
                      </a:r>
                      <a:br>
                        <a:rPr lang="en-AU" sz="900" b="0" i="0" u="none" strike="noStrike" dirty="0">
                          <a:solidFill>
                            <a:srgbClr val="000000"/>
                          </a:solidFill>
                          <a:effectLst/>
                          <a:latin typeface="+mn-lt"/>
                        </a:rPr>
                      </a:br>
                      <a:r>
                        <a:rPr lang="en-AU" sz="900" b="0" i="0" u="none" strike="noStrike" dirty="0">
                          <a:solidFill>
                            <a:srgbClr val="000000"/>
                          </a:solidFill>
                          <a:effectLst/>
                          <a:latin typeface="+mn-lt"/>
                        </a:rPr>
                        <a:t>The Direct Intervention provides for more tailored and personal support with the underlying digital and collaboration platforms.</a:t>
                      </a:r>
                    </a:p>
                  </a:txBody>
                  <a:tcPr marL="90000" marR="90000" marT="46800" marB="46800" anchor="ctr"/>
                </a:tc>
                <a:extLst>
                  <a:ext uri="{0D108BD9-81ED-4DB2-BD59-A6C34878D82A}">
                    <a16:rowId xmlns:a16="http://schemas.microsoft.com/office/drawing/2014/main" val="4280946059"/>
                  </a:ext>
                </a:extLst>
              </a:tr>
              <a:tr h="340527">
                <a:tc>
                  <a:txBody>
                    <a:bodyPr/>
                    <a:lstStyle/>
                    <a:p>
                      <a:pPr algn="l" fontAlgn="t"/>
                      <a:r>
                        <a:rPr lang="en-AU" sz="900" b="0" i="0" u="none" strike="noStrike" dirty="0">
                          <a:solidFill>
                            <a:srgbClr val="000000"/>
                          </a:solidFill>
                          <a:effectLst/>
                          <a:latin typeface="+mn-lt"/>
                        </a:rPr>
                        <a:t>Improve</a:t>
                      </a:r>
                      <a:r>
                        <a:rPr lang="en-AU" sz="900" b="0" i="0" u="none" strike="noStrike" baseline="0" dirty="0">
                          <a:solidFill>
                            <a:srgbClr val="000000"/>
                          </a:solidFill>
                          <a:effectLst/>
                          <a:latin typeface="+mn-lt"/>
                        </a:rPr>
                        <a:t> </a:t>
                      </a:r>
                      <a:r>
                        <a:rPr lang="en-AU" sz="900" b="0" i="0" u="none" strike="noStrike" dirty="0">
                          <a:solidFill>
                            <a:srgbClr val="000000"/>
                          </a:solidFill>
                          <a:effectLst/>
                          <a:latin typeface="+mn-lt"/>
                        </a:rPr>
                        <a:t>Teaching</a:t>
                      </a:r>
                      <a:r>
                        <a:rPr lang="en-AU" sz="900" b="0" i="0" u="none" strike="noStrike" baseline="0" dirty="0">
                          <a:solidFill>
                            <a:srgbClr val="000000"/>
                          </a:solidFill>
                          <a:effectLst/>
                          <a:latin typeface="+mn-lt"/>
                        </a:rPr>
                        <a:t> </a:t>
                      </a:r>
                      <a:r>
                        <a:rPr lang="en-AU" sz="900" b="0" i="0" u="none" strike="noStrike" dirty="0">
                          <a:solidFill>
                            <a:srgbClr val="000000"/>
                          </a:solidFill>
                          <a:effectLst/>
                          <a:latin typeface="+mn-lt"/>
                        </a:rPr>
                        <a:t>Quality</a:t>
                      </a:r>
                    </a:p>
                  </a:txBody>
                  <a:tcPr marL="90000" marR="90000" marT="46800" marB="46800" anchor="ctr"/>
                </a:tc>
                <a:tc>
                  <a:txBody>
                    <a:bodyPr/>
                    <a:lstStyle/>
                    <a:p>
                      <a:pPr algn="l" fontAlgn="t"/>
                      <a:r>
                        <a:rPr lang="en-AU" sz="900" b="0" i="0" u="none" strike="noStrike" dirty="0">
                          <a:solidFill>
                            <a:srgbClr val="000000"/>
                          </a:solidFill>
                          <a:effectLst/>
                          <a:latin typeface="+mn-lt"/>
                        </a:rPr>
                        <a:t>Increased percentage of DoE professional learning courses that meet quality assurance standards</a:t>
                      </a:r>
                    </a:p>
                  </a:txBody>
                  <a:tcPr marL="90000" marR="90000" marT="46800" marB="46800" anchor="ctr"/>
                </a:tc>
                <a:tc>
                  <a:txBody>
                    <a:bodyPr/>
                    <a:lstStyle/>
                    <a:p>
                      <a:pPr algn="l" fontAlgn="t"/>
                      <a:r>
                        <a:rPr lang="en-AU" sz="900" b="0" i="0" u="none" strike="noStrike" dirty="0">
                          <a:solidFill>
                            <a:srgbClr val="000000"/>
                          </a:solidFill>
                          <a:effectLst/>
                          <a:latin typeface="+mn-lt"/>
                        </a:rPr>
                        <a:t>The proposal</a:t>
                      </a:r>
                      <a:r>
                        <a:rPr lang="en-AU" sz="900" b="0" i="0" u="none" strike="noStrike" baseline="0" dirty="0">
                          <a:solidFill>
                            <a:srgbClr val="000000"/>
                          </a:solidFill>
                          <a:effectLst/>
                          <a:latin typeface="+mn-lt"/>
                        </a:rPr>
                        <a:t> </a:t>
                      </a:r>
                      <a:r>
                        <a:rPr lang="en-AU" sz="900" b="0" i="0" u="none" strike="noStrike" dirty="0">
                          <a:solidFill>
                            <a:srgbClr val="000000"/>
                          </a:solidFill>
                          <a:effectLst/>
                          <a:latin typeface="+mn-lt"/>
                        </a:rPr>
                        <a:t>will introduce tailored PD and on the job training relating to new digital resources and digital learning environments</a:t>
                      </a:r>
                    </a:p>
                  </a:txBody>
                  <a:tcPr marL="90000" marR="90000" marT="46800" marB="46800" anchor="ctr"/>
                </a:tc>
                <a:extLst>
                  <a:ext uri="{0D108BD9-81ED-4DB2-BD59-A6C34878D82A}">
                    <a16:rowId xmlns:a16="http://schemas.microsoft.com/office/drawing/2014/main" val="847927828"/>
                  </a:ext>
                </a:extLst>
              </a:tr>
              <a:tr h="467475">
                <a:tc>
                  <a:txBody>
                    <a:bodyPr/>
                    <a:lstStyle/>
                    <a:p>
                      <a:pPr algn="l" fontAlgn="t"/>
                      <a:r>
                        <a:rPr lang="en-AU" sz="900" b="0" i="0" u="none" strike="noStrike" dirty="0">
                          <a:solidFill>
                            <a:srgbClr val="000000"/>
                          </a:solidFill>
                          <a:effectLst/>
                          <a:latin typeface="+mn-lt"/>
                        </a:rPr>
                        <a:t>Strengthen</a:t>
                      </a:r>
                      <a:r>
                        <a:rPr lang="en-AU" sz="900" b="0" i="0" u="none" strike="noStrike" baseline="0" dirty="0">
                          <a:solidFill>
                            <a:srgbClr val="000000"/>
                          </a:solidFill>
                          <a:effectLst/>
                          <a:latin typeface="+mn-lt"/>
                        </a:rPr>
                        <a:t> </a:t>
                      </a:r>
                      <a:r>
                        <a:rPr lang="en-AU" sz="900" b="0" i="0" u="none" strike="noStrike" dirty="0">
                          <a:solidFill>
                            <a:srgbClr val="000000"/>
                          </a:solidFill>
                          <a:effectLst/>
                          <a:latin typeface="+mn-lt"/>
                        </a:rPr>
                        <a:t>School</a:t>
                      </a:r>
                      <a:r>
                        <a:rPr lang="en-AU" sz="900" b="0" i="0" u="none" strike="noStrike" baseline="0" dirty="0">
                          <a:solidFill>
                            <a:srgbClr val="000000"/>
                          </a:solidFill>
                          <a:effectLst/>
                          <a:latin typeface="+mn-lt"/>
                        </a:rPr>
                        <a:t> </a:t>
                      </a:r>
                      <a:r>
                        <a:rPr lang="en-AU" sz="900" b="0" i="0" u="none" strike="noStrike" dirty="0">
                          <a:solidFill>
                            <a:srgbClr val="000000"/>
                          </a:solidFill>
                          <a:effectLst/>
                          <a:latin typeface="+mn-lt"/>
                        </a:rPr>
                        <a:t>Leadership</a:t>
                      </a:r>
                    </a:p>
                  </a:txBody>
                  <a:tcPr marL="90000" marR="90000" marT="46800" marB="46800" anchor="ctr"/>
                </a:tc>
                <a:tc>
                  <a:txBody>
                    <a:bodyPr/>
                    <a:lstStyle/>
                    <a:p>
                      <a:pPr algn="l" fontAlgn="t"/>
                      <a:r>
                        <a:rPr lang="en-AU" sz="900" b="0" i="0" u="none" strike="noStrike">
                          <a:solidFill>
                            <a:srgbClr val="000000"/>
                          </a:solidFill>
                          <a:effectLst/>
                          <a:latin typeface="+mn-lt"/>
                        </a:rPr>
                        <a:t>Increased retention rates for principals</a:t>
                      </a:r>
                    </a:p>
                  </a:txBody>
                  <a:tcPr marL="90000" marR="90000" marT="46800" marB="46800" anchor="ctr"/>
                </a:tc>
                <a:tc>
                  <a:txBody>
                    <a:bodyPr/>
                    <a:lstStyle/>
                    <a:p>
                      <a:pPr algn="l" fontAlgn="t"/>
                      <a:r>
                        <a:rPr lang="en-AU" sz="900" b="0" i="0" u="none" strike="noStrike" dirty="0">
                          <a:solidFill>
                            <a:srgbClr val="000000"/>
                          </a:solidFill>
                          <a:effectLst/>
                          <a:latin typeface="+mn-lt"/>
                        </a:rPr>
                        <a:t>Increasing support for teachers both within the school and remotely will overcome isolation. New collaboration platforms will all for new professional networks to develop - staff to feel more supported. Increase efficacy will promote confidence.</a:t>
                      </a:r>
                    </a:p>
                  </a:txBody>
                  <a:tcPr marL="90000" marR="90000" marT="46800" marB="46800" anchor="ctr"/>
                </a:tc>
                <a:extLst>
                  <a:ext uri="{0D108BD9-81ED-4DB2-BD59-A6C34878D82A}">
                    <a16:rowId xmlns:a16="http://schemas.microsoft.com/office/drawing/2014/main" val="3957841524"/>
                  </a:ext>
                </a:extLst>
              </a:tr>
              <a:tr h="340527">
                <a:tc rowSpan="3">
                  <a:txBody>
                    <a:bodyPr/>
                    <a:lstStyle/>
                    <a:p>
                      <a:pPr algn="l" fontAlgn="t"/>
                      <a:r>
                        <a:rPr lang="en-AU" sz="900" b="0" i="0" u="none" strike="noStrike" dirty="0">
                          <a:solidFill>
                            <a:srgbClr val="000000"/>
                          </a:solidFill>
                          <a:effectLst/>
                          <a:latin typeface="+mn-lt"/>
                        </a:rPr>
                        <a:t>Improve</a:t>
                      </a:r>
                      <a:r>
                        <a:rPr lang="en-AU" sz="900" b="0" i="0" u="none" strike="noStrike" baseline="0" dirty="0">
                          <a:solidFill>
                            <a:srgbClr val="000000"/>
                          </a:solidFill>
                          <a:effectLst/>
                          <a:latin typeface="+mn-lt"/>
                        </a:rPr>
                        <a:t> </a:t>
                      </a:r>
                      <a:r>
                        <a:rPr lang="en-AU" sz="900" b="0" i="0" u="none" strike="noStrike" dirty="0">
                          <a:solidFill>
                            <a:srgbClr val="000000"/>
                          </a:solidFill>
                          <a:effectLst/>
                          <a:latin typeface="+mn-lt"/>
                        </a:rPr>
                        <a:t>Systems</a:t>
                      </a:r>
                      <a:r>
                        <a:rPr lang="en-AU" sz="900" b="0" i="0" u="none" strike="noStrike" baseline="0" dirty="0">
                          <a:solidFill>
                            <a:srgbClr val="000000"/>
                          </a:solidFill>
                          <a:effectLst/>
                          <a:latin typeface="+mn-lt"/>
                        </a:rPr>
                        <a:t> </a:t>
                      </a:r>
                      <a:r>
                        <a:rPr lang="en-AU" sz="900" b="0" i="0" u="none" strike="noStrike" dirty="0">
                          <a:solidFill>
                            <a:srgbClr val="000000"/>
                          </a:solidFill>
                          <a:effectLst/>
                          <a:latin typeface="+mn-lt"/>
                        </a:rPr>
                        <a:t>Support</a:t>
                      </a:r>
                      <a:r>
                        <a:rPr lang="en-AU" sz="900" b="0" i="0" u="none" strike="noStrike" baseline="0" dirty="0">
                          <a:solidFill>
                            <a:srgbClr val="000000"/>
                          </a:solidFill>
                          <a:effectLst/>
                          <a:latin typeface="+mn-lt"/>
                        </a:rPr>
                        <a:t> </a:t>
                      </a:r>
                      <a:r>
                        <a:rPr lang="en-AU" sz="900" b="0" i="0" u="none" strike="noStrike" dirty="0">
                          <a:solidFill>
                            <a:srgbClr val="000000"/>
                          </a:solidFill>
                          <a:effectLst/>
                          <a:latin typeface="+mn-lt"/>
                        </a:rPr>
                        <a:t>to</a:t>
                      </a:r>
                      <a:r>
                        <a:rPr lang="en-AU" sz="900" b="0" i="0" u="none" strike="noStrike" baseline="0" dirty="0">
                          <a:solidFill>
                            <a:srgbClr val="000000"/>
                          </a:solidFill>
                          <a:effectLst/>
                          <a:latin typeface="+mn-lt"/>
                        </a:rPr>
                        <a:t> </a:t>
                      </a:r>
                      <a:r>
                        <a:rPr lang="en-AU" sz="900" b="0" i="0" u="none" strike="noStrike" dirty="0">
                          <a:solidFill>
                            <a:srgbClr val="000000"/>
                          </a:solidFill>
                          <a:effectLst/>
                          <a:latin typeface="+mn-lt"/>
                        </a:rPr>
                        <a:t>Schools</a:t>
                      </a:r>
                    </a:p>
                  </a:txBody>
                  <a:tcPr marL="90000" marR="90000" marT="46800" marB="46800" anchor="ctr"/>
                </a:tc>
                <a:tc>
                  <a:txBody>
                    <a:bodyPr/>
                    <a:lstStyle/>
                    <a:p>
                      <a:pPr algn="l" fontAlgn="t"/>
                      <a:r>
                        <a:rPr lang="en-AU" sz="900" b="0" i="0" u="none" strike="noStrike">
                          <a:solidFill>
                            <a:srgbClr val="000000"/>
                          </a:solidFill>
                          <a:effectLst/>
                          <a:latin typeface="+mn-lt"/>
                        </a:rPr>
                        <a:t>A 20% reduction in the time principals spend on administration</a:t>
                      </a:r>
                    </a:p>
                  </a:txBody>
                  <a:tcPr marL="90000" marR="90000" marT="46800" marB="46800" anchor="ctr"/>
                </a:tc>
                <a:tc>
                  <a:txBody>
                    <a:bodyPr/>
                    <a:lstStyle/>
                    <a:p>
                      <a:pPr algn="l" fontAlgn="t"/>
                      <a:r>
                        <a:rPr lang="en-AU" sz="900" b="0" i="0" u="none" strike="noStrike" dirty="0">
                          <a:solidFill>
                            <a:srgbClr val="000000"/>
                          </a:solidFill>
                          <a:effectLst/>
                          <a:latin typeface="+mn-lt"/>
                        </a:rPr>
                        <a:t>Digitising and assisting school leaders to adopt "What Works Best" will assist with administration processes and overcome choice fatigue</a:t>
                      </a:r>
                    </a:p>
                  </a:txBody>
                  <a:tcPr marL="90000" marR="90000" marT="46800" marB="46800" anchor="ctr"/>
                </a:tc>
                <a:extLst>
                  <a:ext uri="{0D108BD9-81ED-4DB2-BD59-A6C34878D82A}">
                    <a16:rowId xmlns:a16="http://schemas.microsoft.com/office/drawing/2014/main" val="3552705228"/>
                  </a:ext>
                </a:extLst>
              </a:tr>
              <a:tr h="315585">
                <a:tc vMerge="1">
                  <a:txBody>
                    <a:bodyPr/>
                    <a:lstStyle/>
                    <a:p>
                      <a:pPr algn="l" fontAlgn="t"/>
                      <a:endParaRPr lang="en-AU" sz="900" b="0" i="0" u="none" strike="noStrike" dirty="0">
                        <a:solidFill>
                          <a:srgbClr val="000000"/>
                        </a:solidFill>
                        <a:effectLst/>
                        <a:latin typeface="+mn-lt"/>
                      </a:endParaRPr>
                    </a:p>
                  </a:txBody>
                  <a:tcPr marL="90000" marR="90000" marT="46800" marB="46800"/>
                </a:tc>
                <a:tc>
                  <a:txBody>
                    <a:bodyPr/>
                    <a:lstStyle/>
                    <a:p>
                      <a:pPr algn="l" fontAlgn="t"/>
                      <a:r>
                        <a:rPr lang="en-AU" sz="900" b="0" i="0" u="none" strike="noStrike">
                          <a:solidFill>
                            <a:srgbClr val="000000"/>
                          </a:solidFill>
                          <a:effectLst/>
                          <a:latin typeface="+mn-lt"/>
                        </a:rPr>
                        <a:t>Increased levels of automation</a:t>
                      </a:r>
                    </a:p>
                  </a:txBody>
                  <a:tcPr marL="90000" marR="90000" marT="46800" marB="46800" anchor="ctr"/>
                </a:tc>
                <a:tc>
                  <a:txBody>
                    <a:bodyPr/>
                    <a:lstStyle/>
                    <a:p>
                      <a:pPr algn="l" fontAlgn="t"/>
                      <a:r>
                        <a:rPr lang="en-AU" sz="900" b="0" i="0" u="none" strike="noStrike" dirty="0">
                          <a:solidFill>
                            <a:srgbClr val="000000"/>
                          </a:solidFill>
                          <a:effectLst/>
                          <a:latin typeface="+mn-lt"/>
                        </a:rPr>
                        <a:t>Digitising and assisting school and teachers leaders to adopt "What Works Best" at the school level and in the classroom will assist with improving administration processes and giving time back for student outcomes</a:t>
                      </a:r>
                    </a:p>
                  </a:txBody>
                  <a:tcPr marL="90000" marR="90000" marT="46800" marB="46800" anchor="ctr"/>
                </a:tc>
                <a:extLst>
                  <a:ext uri="{0D108BD9-81ED-4DB2-BD59-A6C34878D82A}">
                    <a16:rowId xmlns:a16="http://schemas.microsoft.com/office/drawing/2014/main" val="4293649680"/>
                  </a:ext>
                </a:extLst>
              </a:tr>
              <a:tr h="286755">
                <a:tc vMerge="1">
                  <a:txBody>
                    <a:bodyPr/>
                    <a:lstStyle/>
                    <a:p>
                      <a:pPr algn="l" fontAlgn="t"/>
                      <a:endParaRPr lang="en-AU" sz="900" b="0" i="0" u="none" strike="noStrike" dirty="0">
                        <a:solidFill>
                          <a:srgbClr val="000000"/>
                        </a:solidFill>
                        <a:effectLst/>
                        <a:latin typeface="+mn-lt"/>
                      </a:endParaRPr>
                    </a:p>
                  </a:txBody>
                  <a:tcPr marL="90000" marR="90000" marT="46800" marB="46800"/>
                </a:tc>
                <a:tc>
                  <a:txBody>
                    <a:bodyPr/>
                    <a:lstStyle/>
                    <a:p>
                      <a:pPr algn="l" fontAlgn="t"/>
                      <a:r>
                        <a:rPr lang="en-AU" sz="900" b="0" i="0" u="none" strike="noStrike">
                          <a:solidFill>
                            <a:srgbClr val="000000"/>
                          </a:solidFill>
                          <a:effectLst/>
                          <a:latin typeface="+mn-lt"/>
                        </a:rPr>
                        <a:t>Improved feedback from principals for all new systems rolled out to schools, and the support they receive on finance and human resources</a:t>
                      </a:r>
                    </a:p>
                  </a:txBody>
                  <a:tcPr marL="90000" marR="90000" marT="46800" marB="46800" anchor="ctr"/>
                </a:tc>
                <a:tc>
                  <a:txBody>
                    <a:bodyPr/>
                    <a:lstStyle/>
                    <a:p>
                      <a:pPr algn="l" fontAlgn="t"/>
                      <a:r>
                        <a:rPr lang="en-AU" sz="900" b="0" i="0" u="none" strike="noStrike" dirty="0">
                          <a:solidFill>
                            <a:srgbClr val="000000"/>
                          </a:solidFill>
                          <a:effectLst/>
                          <a:latin typeface="+mn-lt"/>
                        </a:rPr>
                        <a:t>Improved support desks and feedback mechanisms and communities or practice to assist with HR/Finance and teaching support</a:t>
                      </a:r>
                    </a:p>
                  </a:txBody>
                  <a:tcPr marL="90000" marR="90000" marT="46800" marB="46800" anchor="ctr"/>
                </a:tc>
                <a:extLst>
                  <a:ext uri="{0D108BD9-81ED-4DB2-BD59-A6C34878D82A}">
                    <a16:rowId xmlns:a16="http://schemas.microsoft.com/office/drawing/2014/main" val="3765714893"/>
                  </a:ext>
                </a:extLst>
              </a:tr>
              <a:tr h="194696">
                <a:tc>
                  <a:txBody>
                    <a:bodyPr/>
                    <a:lstStyle/>
                    <a:p>
                      <a:pPr algn="l" fontAlgn="t"/>
                      <a:r>
                        <a:rPr lang="en-AU" sz="900" b="0" i="0" u="none" strike="noStrike" dirty="0">
                          <a:solidFill>
                            <a:srgbClr val="000000"/>
                          </a:solidFill>
                          <a:effectLst/>
                          <a:latin typeface="+mn-lt"/>
                        </a:rPr>
                        <a:t>Make</a:t>
                      </a:r>
                      <a:r>
                        <a:rPr lang="en-AU" sz="900" b="0" i="0" u="none" strike="noStrike" baseline="0" dirty="0">
                          <a:solidFill>
                            <a:srgbClr val="000000"/>
                          </a:solidFill>
                          <a:effectLst/>
                          <a:latin typeface="+mn-lt"/>
                        </a:rPr>
                        <a:t> </a:t>
                      </a:r>
                      <a:r>
                        <a:rPr lang="en-AU" sz="900" b="0" i="0" u="none" strike="noStrike" dirty="0">
                          <a:solidFill>
                            <a:srgbClr val="000000"/>
                          </a:solidFill>
                          <a:effectLst/>
                          <a:latin typeface="+mn-lt"/>
                        </a:rPr>
                        <a:t>the</a:t>
                      </a:r>
                      <a:r>
                        <a:rPr lang="en-AU" sz="900" b="0" i="0" u="none" strike="noStrike" baseline="0" dirty="0">
                          <a:solidFill>
                            <a:srgbClr val="000000"/>
                          </a:solidFill>
                          <a:effectLst/>
                          <a:latin typeface="+mn-lt"/>
                        </a:rPr>
                        <a:t> </a:t>
                      </a:r>
                      <a:r>
                        <a:rPr lang="en-AU" sz="900" b="0" i="0" u="none" strike="noStrike" dirty="0">
                          <a:solidFill>
                            <a:srgbClr val="000000"/>
                          </a:solidFill>
                          <a:effectLst/>
                          <a:latin typeface="+mn-lt"/>
                        </a:rPr>
                        <a:t>Department</a:t>
                      </a:r>
                      <a:r>
                        <a:rPr lang="en-AU" sz="900" b="0" i="0" u="none" strike="noStrike" baseline="0" dirty="0">
                          <a:solidFill>
                            <a:srgbClr val="000000"/>
                          </a:solidFill>
                          <a:effectLst/>
                          <a:latin typeface="+mn-lt"/>
                        </a:rPr>
                        <a:t> </a:t>
                      </a:r>
                      <a:r>
                        <a:rPr lang="en-AU" sz="900" b="0" i="0" u="none" strike="noStrike" dirty="0">
                          <a:solidFill>
                            <a:srgbClr val="000000"/>
                          </a:solidFill>
                          <a:effectLst/>
                          <a:latin typeface="+mn-lt"/>
                        </a:rPr>
                        <a:t>a</a:t>
                      </a:r>
                      <a:r>
                        <a:rPr lang="en-AU" sz="900" b="0" i="0" u="none" strike="noStrike" baseline="0" dirty="0">
                          <a:solidFill>
                            <a:srgbClr val="000000"/>
                          </a:solidFill>
                          <a:effectLst/>
                          <a:latin typeface="+mn-lt"/>
                        </a:rPr>
                        <a:t> </a:t>
                      </a:r>
                      <a:r>
                        <a:rPr lang="en-AU" sz="900" b="0" i="0" u="none" strike="noStrike" dirty="0">
                          <a:solidFill>
                            <a:srgbClr val="000000"/>
                          </a:solidFill>
                          <a:effectLst/>
                          <a:latin typeface="+mn-lt"/>
                        </a:rPr>
                        <a:t>Great</a:t>
                      </a:r>
                      <a:r>
                        <a:rPr lang="en-AU" sz="900" b="0" i="0" u="none" strike="noStrike" baseline="0" dirty="0">
                          <a:solidFill>
                            <a:srgbClr val="000000"/>
                          </a:solidFill>
                          <a:effectLst/>
                          <a:latin typeface="+mn-lt"/>
                        </a:rPr>
                        <a:t> </a:t>
                      </a:r>
                      <a:r>
                        <a:rPr lang="en-AU" sz="900" b="0" i="0" u="none" strike="noStrike" dirty="0">
                          <a:solidFill>
                            <a:srgbClr val="000000"/>
                          </a:solidFill>
                          <a:effectLst/>
                          <a:latin typeface="+mn-lt"/>
                        </a:rPr>
                        <a:t>Place</a:t>
                      </a:r>
                      <a:r>
                        <a:rPr lang="en-AU" sz="900" b="0" i="0" u="none" strike="noStrike" baseline="0" dirty="0">
                          <a:solidFill>
                            <a:srgbClr val="000000"/>
                          </a:solidFill>
                          <a:effectLst/>
                          <a:latin typeface="+mn-lt"/>
                        </a:rPr>
                        <a:t> </a:t>
                      </a:r>
                      <a:r>
                        <a:rPr lang="en-AU" sz="900" b="0" i="0" u="none" strike="noStrike" dirty="0">
                          <a:solidFill>
                            <a:srgbClr val="000000"/>
                          </a:solidFill>
                          <a:effectLst/>
                          <a:latin typeface="+mn-lt"/>
                        </a:rPr>
                        <a:t>to</a:t>
                      </a:r>
                      <a:r>
                        <a:rPr lang="en-AU" sz="900" b="0" i="0" u="none" strike="noStrike" baseline="0" dirty="0">
                          <a:solidFill>
                            <a:srgbClr val="000000"/>
                          </a:solidFill>
                          <a:effectLst/>
                          <a:latin typeface="+mn-lt"/>
                        </a:rPr>
                        <a:t> </a:t>
                      </a:r>
                      <a:r>
                        <a:rPr lang="en-AU" sz="900" b="0" i="0" u="none" strike="noStrike" dirty="0">
                          <a:solidFill>
                            <a:srgbClr val="000000"/>
                          </a:solidFill>
                          <a:effectLst/>
                          <a:latin typeface="+mn-lt"/>
                        </a:rPr>
                        <a:t>Work </a:t>
                      </a:r>
                    </a:p>
                  </a:txBody>
                  <a:tcPr marL="90000" marR="90000" marT="46800" marB="46800" anchor="ctr"/>
                </a:tc>
                <a:tc>
                  <a:txBody>
                    <a:bodyPr/>
                    <a:lstStyle/>
                    <a:p>
                      <a:pPr algn="l" fontAlgn="t"/>
                      <a:r>
                        <a:rPr lang="en-AU" sz="900" b="0" i="0" u="none" strike="noStrike">
                          <a:solidFill>
                            <a:srgbClr val="000000"/>
                          </a:solidFill>
                          <a:effectLst/>
                          <a:latin typeface="+mn-lt"/>
                        </a:rPr>
                        <a:t>Increase overall employee engagement score to 75% by 2022</a:t>
                      </a:r>
                    </a:p>
                  </a:txBody>
                  <a:tcPr marL="90000" marR="90000" marT="46800" marB="46800" anchor="ctr"/>
                </a:tc>
                <a:tc>
                  <a:txBody>
                    <a:bodyPr/>
                    <a:lstStyle/>
                    <a:p>
                      <a:pPr algn="l" fontAlgn="t"/>
                      <a:r>
                        <a:rPr lang="en-AU" sz="900" b="0" i="0" u="none" strike="noStrike" dirty="0">
                          <a:solidFill>
                            <a:srgbClr val="000000"/>
                          </a:solidFill>
                          <a:effectLst/>
                          <a:latin typeface="+mn-lt"/>
                        </a:rPr>
                        <a:t>The proposal</a:t>
                      </a:r>
                      <a:r>
                        <a:rPr lang="en-AU" sz="900" b="0" i="0" u="none" strike="noStrike" baseline="0" dirty="0">
                          <a:solidFill>
                            <a:srgbClr val="000000"/>
                          </a:solidFill>
                          <a:effectLst/>
                          <a:latin typeface="+mn-lt"/>
                        </a:rPr>
                        <a:t> </a:t>
                      </a:r>
                      <a:r>
                        <a:rPr lang="en-AU" sz="900" b="0" i="0" u="none" strike="noStrike" dirty="0">
                          <a:solidFill>
                            <a:srgbClr val="000000"/>
                          </a:solidFill>
                          <a:effectLst/>
                          <a:latin typeface="+mn-lt"/>
                        </a:rPr>
                        <a:t>will introduce tailored PD and on the job training relating to new digital resources and digital learning environments. This will build efficacy, reduce feeling of isolation and staff wellbeing</a:t>
                      </a:r>
                    </a:p>
                  </a:txBody>
                  <a:tcPr marL="90000" marR="90000" marT="46800" marB="46800" anchor="ctr"/>
                </a:tc>
                <a:extLst>
                  <a:ext uri="{0D108BD9-81ED-4DB2-BD59-A6C34878D82A}">
                    <a16:rowId xmlns:a16="http://schemas.microsoft.com/office/drawing/2014/main" val="2669624930"/>
                  </a:ext>
                </a:extLst>
              </a:tr>
            </a:tbl>
          </a:graphicData>
        </a:graphic>
      </p:graphicFrame>
      <p:graphicFrame>
        <p:nvGraphicFramePr>
          <p:cNvPr id="6" name="Table 5"/>
          <p:cNvGraphicFramePr>
            <a:graphicFrameLocks noGrp="1"/>
          </p:cNvGraphicFramePr>
          <p:nvPr/>
        </p:nvGraphicFramePr>
        <p:xfrm>
          <a:off x="309865" y="4851215"/>
          <a:ext cx="11429702" cy="1507414"/>
        </p:xfrm>
        <a:graphic>
          <a:graphicData uri="http://schemas.openxmlformats.org/drawingml/2006/table">
            <a:tbl>
              <a:tblPr firstRow="1" bandRow="1">
                <a:tableStyleId>{5C22544A-7EE6-4342-B048-85BDC9FD1C3A}</a:tableStyleId>
              </a:tblPr>
              <a:tblGrid>
                <a:gridCol w="2489671">
                  <a:extLst>
                    <a:ext uri="{9D8B030D-6E8A-4147-A177-3AD203B41FA5}">
                      <a16:colId xmlns:a16="http://schemas.microsoft.com/office/drawing/2014/main" val="3139983549"/>
                    </a:ext>
                  </a:extLst>
                </a:gridCol>
                <a:gridCol w="3999959">
                  <a:extLst>
                    <a:ext uri="{9D8B030D-6E8A-4147-A177-3AD203B41FA5}">
                      <a16:colId xmlns:a16="http://schemas.microsoft.com/office/drawing/2014/main" val="1594777106"/>
                    </a:ext>
                  </a:extLst>
                </a:gridCol>
                <a:gridCol w="4940072">
                  <a:extLst>
                    <a:ext uri="{9D8B030D-6E8A-4147-A177-3AD203B41FA5}">
                      <a16:colId xmlns:a16="http://schemas.microsoft.com/office/drawing/2014/main" val="1177941069"/>
                    </a:ext>
                  </a:extLst>
                </a:gridCol>
              </a:tblGrid>
              <a:tr h="222647">
                <a:tc>
                  <a:txBody>
                    <a:bodyPr/>
                    <a:lstStyle/>
                    <a:p>
                      <a:pPr algn="ctr"/>
                      <a:r>
                        <a:rPr lang="en-AU" sz="1100" dirty="0"/>
                        <a:t>Other Initiatives and Priorities</a:t>
                      </a:r>
                    </a:p>
                  </a:txBody>
                  <a:tcPr marL="90000" marR="90000" marT="46800" marB="46800" anchor="ctr"/>
                </a:tc>
                <a:tc>
                  <a:txBody>
                    <a:bodyPr/>
                    <a:lstStyle/>
                    <a:p>
                      <a:pPr algn="ctr"/>
                      <a:r>
                        <a:rPr lang="en-AU" sz="1100" dirty="0"/>
                        <a:t>Details</a:t>
                      </a:r>
                    </a:p>
                  </a:txBody>
                  <a:tcPr marL="90000" marR="90000" marT="46800" marB="46800" anchor="ctr"/>
                </a:tc>
                <a:tc>
                  <a:txBody>
                    <a:bodyPr/>
                    <a:lstStyle/>
                    <a:p>
                      <a:pPr algn="ctr"/>
                      <a:r>
                        <a:rPr lang="en-AU" sz="1100" dirty="0"/>
                        <a:t>Proposal Alignment</a:t>
                      </a:r>
                    </a:p>
                  </a:txBody>
                  <a:tcPr marL="90000" marR="90000" marT="46800" marB="46800" anchor="ctr"/>
                </a:tc>
                <a:extLst>
                  <a:ext uri="{0D108BD9-81ED-4DB2-BD59-A6C34878D82A}">
                    <a16:rowId xmlns:a16="http://schemas.microsoft.com/office/drawing/2014/main" val="775583423"/>
                  </a:ext>
                </a:extLst>
              </a:tr>
              <a:tr h="279574">
                <a:tc>
                  <a:txBody>
                    <a:bodyPr/>
                    <a:lstStyle/>
                    <a:p>
                      <a:pPr algn="l" fontAlgn="b"/>
                      <a:r>
                        <a:rPr lang="en-AU" sz="900" b="0" i="0" u="none" strike="noStrike" dirty="0">
                          <a:solidFill>
                            <a:srgbClr val="000000"/>
                          </a:solidFill>
                          <a:effectLst/>
                          <a:latin typeface="+mn-lt"/>
                        </a:rPr>
                        <a:t>State Infrastructure Strategy 2018-2038</a:t>
                      </a:r>
                    </a:p>
                  </a:txBody>
                  <a:tcPr marL="90000" marR="90000" marT="46800" marB="46800" anchor="ctr"/>
                </a:tc>
                <a:tc>
                  <a:txBody>
                    <a:bodyPr/>
                    <a:lstStyle/>
                    <a:p>
                      <a:pPr algn="l" fontAlgn="b"/>
                      <a:r>
                        <a:rPr lang="en-AU" sz="900" b="0" i="0" u="none" strike="noStrike">
                          <a:solidFill>
                            <a:srgbClr val="000000"/>
                          </a:solidFill>
                          <a:effectLst/>
                          <a:latin typeface="+mn-lt"/>
                        </a:rPr>
                        <a:t>Recommendation 107 and 106</a:t>
                      </a:r>
                    </a:p>
                  </a:txBody>
                  <a:tcPr marL="90000" marR="90000" marT="46800" marB="46800" anchor="ctr"/>
                </a:tc>
                <a:tc>
                  <a:txBody>
                    <a:bodyPr/>
                    <a:lstStyle/>
                    <a:p>
                      <a:pPr algn="l" fontAlgn="t"/>
                      <a:r>
                        <a:rPr lang="en-AU" sz="900" b="0" i="0" u="none" strike="noStrike" dirty="0">
                          <a:solidFill>
                            <a:srgbClr val="000000"/>
                          </a:solidFill>
                          <a:effectLst/>
                          <a:latin typeface="+mn-lt"/>
                        </a:rPr>
                        <a:t>Develop a Schools Digital Strategy to support all needs of teachers and students</a:t>
                      </a:r>
                    </a:p>
                  </a:txBody>
                  <a:tcPr marL="90000" marR="90000" marT="46800" marB="46800" anchor="ctr"/>
                </a:tc>
                <a:extLst>
                  <a:ext uri="{0D108BD9-81ED-4DB2-BD59-A6C34878D82A}">
                    <a16:rowId xmlns:a16="http://schemas.microsoft.com/office/drawing/2014/main" val="4280946059"/>
                  </a:ext>
                </a:extLst>
              </a:tr>
              <a:tr h="207046">
                <a:tc>
                  <a:txBody>
                    <a:bodyPr/>
                    <a:lstStyle/>
                    <a:p>
                      <a:pPr algn="l" fontAlgn="b"/>
                      <a:r>
                        <a:rPr lang="en-AU" sz="900" b="0" i="0" u="none" strike="noStrike">
                          <a:solidFill>
                            <a:srgbClr val="000000"/>
                          </a:solidFill>
                          <a:effectLst/>
                          <a:latin typeface="+mn-lt"/>
                        </a:rPr>
                        <a:t>Other relevant government priorities</a:t>
                      </a:r>
                    </a:p>
                  </a:txBody>
                  <a:tcPr marL="90000" marR="90000" marT="46800" marB="46800" anchor="ctr"/>
                </a:tc>
                <a:tc>
                  <a:txBody>
                    <a:bodyPr/>
                    <a:lstStyle/>
                    <a:p>
                      <a:pPr algn="l" fontAlgn="b"/>
                      <a:r>
                        <a:rPr lang="en-AU" sz="900" b="0" i="0" u="none" strike="noStrike" dirty="0">
                          <a:solidFill>
                            <a:srgbClr val="000000"/>
                          </a:solidFill>
                          <a:effectLst/>
                          <a:latin typeface="+mn-lt"/>
                        </a:rPr>
                        <a:t>NSW Customer Service </a:t>
                      </a:r>
                      <a:r>
                        <a:rPr lang="en-AU" sz="900" b="0" i="0" u="none" strike="noStrike" dirty="0" err="1">
                          <a:solidFill>
                            <a:srgbClr val="000000"/>
                          </a:solidFill>
                          <a:effectLst/>
                          <a:latin typeface="+mn-lt"/>
                        </a:rPr>
                        <a:t>Digital</a:t>
                      </a:r>
                      <a:r>
                        <a:rPr lang="en-AU" sz="900" b="0" i="0" u="none" strike="noStrike" baseline="0" dirty="0" err="1">
                          <a:solidFill>
                            <a:srgbClr val="000000"/>
                          </a:solidFill>
                          <a:effectLst/>
                          <a:latin typeface="+mn-lt"/>
                        </a:rPr>
                        <a:t>.NSW</a:t>
                      </a:r>
                      <a:endParaRPr lang="en-AU" sz="900" b="0" i="0" u="none" strike="noStrike" dirty="0">
                        <a:solidFill>
                          <a:srgbClr val="000000"/>
                        </a:solidFill>
                        <a:effectLst/>
                        <a:latin typeface="+mn-lt"/>
                      </a:endParaRPr>
                    </a:p>
                  </a:txBody>
                  <a:tcPr marL="90000" marR="90000" marT="46800" marB="46800" anchor="ctr"/>
                </a:tc>
                <a:tc>
                  <a:txBody>
                    <a:bodyPr/>
                    <a:lstStyle/>
                    <a:p>
                      <a:pPr algn="l" fontAlgn="t"/>
                      <a:r>
                        <a:rPr lang="en-AU" sz="900" b="0" i="0" u="none" strike="noStrike" dirty="0">
                          <a:solidFill>
                            <a:srgbClr val="000000"/>
                          </a:solidFill>
                          <a:effectLst/>
                          <a:latin typeface="+mn-lt"/>
                        </a:rPr>
                        <a:t>The Schools Digital Strategy support </a:t>
                      </a:r>
                      <a:r>
                        <a:rPr lang="en-AU" sz="900" b="0" i="0" u="none" strike="noStrike" dirty="0" err="1">
                          <a:solidFill>
                            <a:srgbClr val="000000"/>
                          </a:solidFill>
                          <a:effectLst/>
                          <a:latin typeface="+mn-lt"/>
                        </a:rPr>
                        <a:t>Digital.NSW</a:t>
                      </a:r>
                      <a:r>
                        <a:rPr lang="en-AU" sz="900" b="0" i="0" u="none" strike="noStrike" dirty="0">
                          <a:solidFill>
                            <a:srgbClr val="000000"/>
                          </a:solidFill>
                          <a:effectLst/>
                          <a:latin typeface="+mn-lt"/>
                        </a:rPr>
                        <a:t> and Beyond Digital aspirations</a:t>
                      </a:r>
                    </a:p>
                  </a:txBody>
                  <a:tcPr marL="90000" marR="90000" marT="46800" marB="46800" anchor="ctr"/>
                </a:tc>
                <a:extLst>
                  <a:ext uri="{0D108BD9-81ED-4DB2-BD59-A6C34878D82A}">
                    <a16:rowId xmlns:a16="http://schemas.microsoft.com/office/drawing/2014/main" val="847927828"/>
                  </a:ext>
                </a:extLst>
              </a:tr>
              <a:tr h="223304">
                <a:tc>
                  <a:txBody>
                    <a:bodyPr/>
                    <a:lstStyle/>
                    <a:p>
                      <a:pPr algn="l" fontAlgn="b"/>
                      <a:r>
                        <a:rPr lang="en-AU" sz="900" b="0" i="0" u="none" strike="noStrike">
                          <a:solidFill>
                            <a:srgbClr val="000000"/>
                          </a:solidFill>
                          <a:effectLst/>
                          <a:latin typeface="+mn-lt"/>
                        </a:rPr>
                        <a:t>Regulatory, legislative requirements and policies</a:t>
                      </a:r>
                    </a:p>
                  </a:txBody>
                  <a:tcPr marL="90000" marR="90000" marT="46800" marB="46800" anchor="ctr"/>
                </a:tc>
                <a:tc>
                  <a:txBody>
                    <a:bodyPr/>
                    <a:lstStyle/>
                    <a:p>
                      <a:pPr algn="l" fontAlgn="b"/>
                      <a:r>
                        <a:rPr lang="en-AU" sz="900" b="0" i="0" u="none" strike="noStrike" dirty="0" err="1">
                          <a:solidFill>
                            <a:srgbClr val="000000"/>
                          </a:solidFill>
                          <a:effectLst/>
                          <a:latin typeface="+mn-lt"/>
                        </a:rPr>
                        <a:t>Gonski</a:t>
                      </a:r>
                      <a:r>
                        <a:rPr lang="en-AU" sz="900" b="0" i="0" u="none" strike="noStrike" dirty="0">
                          <a:solidFill>
                            <a:srgbClr val="000000"/>
                          </a:solidFill>
                          <a:effectLst/>
                          <a:latin typeface="+mn-lt"/>
                        </a:rPr>
                        <a:t> recommendation to address disadvantaged in regional, rural and remote areas</a:t>
                      </a:r>
                    </a:p>
                  </a:txBody>
                  <a:tcPr marL="90000" marR="90000" marT="46800" marB="46800" anchor="ctr"/>
                </a:tc>
                <a:tc>
                  <a:txBody>
                    <a:bodyPr/>
                    <a:lstStyle/>
                    <a:p>
                      <a:pPr algn="l" fontAlgn="t"/>
                      <a:r>
                        <a:rPr lang="en-AU" sz="900" b="0" i="0" u="none" strike="noStrike" dirty="0">
                          <a:solidFill>
                            <a:srgbClr val="000000"/>
                          </a:solidFill>
                          <a:effectLst/>
                          <a:latin typeface="+mn-lt"/>
                        </a:rPr>
                        <a:t>Needs based assessment to address gaps in learning and well-being outcomes, addresses equity of opportunity challenges</a:t>
                      </a:r>
                    </a:p>
                  </a:txBody>
                  <a:tcPr marL="90000" marR="90000" marT="46800" marB="46800" anchor="ctr"/>
                </a:tc>
                <a:extLst>
                  <a:ext uri="{0D108BD9-81ED-4DB2-BD59-A6C34878D82A}">
                    <a16:rowId xmlns:a16="http://schemas.microsoft.com/office/drawing/2014/main" val="103723504"/>
                  </a:ext>
                </a:extLst>
              </a:tr>
              <a:tr h="313567">
                <a:tc>
                  <a:txBody>
                    <a:bodyPr/>
                    <a:lstStyle/>
                    <a:p>
                      <a:pPr algn="l" fontAlgn="b"/>
                      <a:r>
                        <a:rPr lang="en-AU" sz="900" b="0" i="0" u="none" strike="noStrike">
                          <a:solidFill>
                            <a:srgbClr val="000000"/>
                          </a:solidFill>
                          <a:effectLst/>
                          <a:latin typeface="+mn-lt"/>
                        </a:rPr>
                        <a:t>Regional and Local Education Context</a:t>
                      </a:r>
                    </a:p>
                  </a:txBody>
                  <a:tcPr marL="90000" marR="90000" marT="46800" marB="46800" anchor="ctr"/>
                </a:tc>
                <a:tc>
                  <a:txBody>
                    <a:bodyPr/>
                    <a:lstStyle/>
                    <a:p>
                      <a:pPr algn="l" fontAlgn="b"/>
                      <a:r>
                        <a:rPr lang="en-AU" sz="900" b="0" i="0" u="none" strike="noStrike" dirty="0">
                          <a:solidFill>
                            <a:srgbClr val="000000"/>
                          </a:solidFill>
                          <a:effectLst/>
                          <a:latin typeface="+mn-lt"/>
                        </a:rPr>
                        <a:t>Closing the Gap 2020 for NSW indigenous students in remote areas, address disadvantaged and externalities of drought on regional, rural and remote areas</a:t>
                      </a:r>
                    </a:p>
                  </a:txBody>
                  <a:tcPr marL="90000" marR="90000" marT="46800" marB="46800" anchor="ctr"/>
                </a:tc>
                <a:tc>
                  <a:txBody>
                    <a:bodyPr/>
                    <a:lstStyle/>
                    <a:p>
                      <a:pPr algn="l" fontAlgn="t"/>
                      <a:r>
                        <a:rPr lang="en-AU" sz="900" b="0" i="0" u="none" strike="noStrike" dirty="0">
                          <a:solidFill>
                            <a:srgbClr val="000000"/>
                          </a:solidFill>
                          <a:effectLst/>
                          <a:latin typeface="+mn-lt"/>
                        </a:rPr>
                        <a:t>Mobility and disruption to normal classroom attendance, opens opportunity to tap into resources in metro schools. Contribute to achieving national targets – Close the Gap 2020 (Feb 2020)</a:t>
                      </a:r>
                    </a:p>
                  </a:txBody>
                  <a:tcPr marL="90000" marR="90000" marT="46800" marB="46800" anchor="ctr"/>
                </a:tc>
                <a:extLst>
                  <a:ext uri="{0D108BD9-81ED-4DB2-BD59-A6C34878D82A}">
                    <a16:rowId xmlns:a16="http://schemas.microsoft.com/office/drawing/2014/main" val="4145092098"/>
                  </a:ext>
                </a:extLst>
              </a:tr>
            </a:tbl>
          </a:graphicData>
        </a:graphic>
      </p:graphicFrame>
    </p:spTree>
    <p:extLst>
      <p:ext uri="{BB962C8B-B14F-4D97-AF65-F5344CB8AC3E}">
        <p14:creationId xmlns:p14="http://schemas.microsoft.com/office/powerpoint/2010/main" val="6063812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112" y="639666"/>
            <a:ext cx="11428060" cy="498470"/>
          </a:xfrm>
        </p:spPr>
        <p:txBody>
          <a:bodyPr/>
          <a:lstStyle/>
          <a:p>
            <a:r>
              <a:rPr lang="en-AU" sz="3200" dirty="0"/>
              <a:t>Local Jobs Component</a:t>
            </a:r>
          </a:p>
        </p:txBody>
      </p:sp>
      <p:sp>
        <p:nvSpPr>
          <p:cNvPr id="6" name="Rectangle 5"/>
          <p:cNvSpPr/>
          <p:nvPr/>
        </p:nvSpPr>
        <p:spPr>
          <a:xfrm>
            <a:off x="668104" y="4325508"/>
            <a:ext cx="10855792" cy="1892826"/>
          </a:xfrm>
          <a:prstGeom prst="rect">
            <a:avLst/>
          </a:prstGeom>
        </p:spPr>
        <p:txBody>
          <a:bodyPr wrap="square">
            <a:spAutoFit/>
          </a:bodyPr>
          <a:lstStyle/>
          <a:p>
            <a:pPr marL="342900" indent="-342900">
              <a:buFont typeface="Wingdings" panose="05000000000000000000" pitchFamily="2" charset="2"/>
              <a:buChar char="v"/>
            </a:pPr>
            <a:endParaRPr lang="en-AU" sz="1300" dirty="0"/>
          </a:p>
          <a:p>
            <a:pPr marL="342900" indent="-342900">
              <a:buFont typeface="Wingdings" panose="05000000000000000000" pitchFamily="2" charset="2"/>
              <a:buChar char="v"/>
            </a:pPr>
            <a:endParaRPr lang="en-AU" sz="1300" dirty="0"/>
          </a:p>
          <a:p>
            <a:pPr marL="342900" indent="-342900">
              <a:buFont typeface="Wingdings" panose="05000000000000000000" pitchFamily="2" charset="2"/>
              <a:buChar char="v"/>
            </a:pPr>
            <a:endParaRPr lang="en-AU" sz="1300" dirty="0"/>
          </a:p>
          <a:p>
            <a:r>
              <a:rPr lang="en-AU" sz="1300" b="1" u="sng" dirty="0"/>
              <a:t>Local Jobs Component</a:t>
            </a:r>
          </a:p>
          <a:p>
            <a:pPr marL="342900" indent="-342900">
              <a:buFont typeface="Wingdings" panose="05000000000000000000" pitchFamily="2" charset="2"/>
              <a:buChar char="v"/>
            </a:pPr>
            <a:r>
              <a:rPr lang="en-AU" sz="1300" dirty="0"/>
              <a:t>The RAG business case will create 1,786 local jobs in regional, rural and remote districts over the two year construction period, equivalent to 893 full time roles per project year. </a:t>
            </a:r>
          </a:p>
          <a:p>
            <a:pPr marL="342900" indent="-342900">
              <a:buFont typeface="Wingdings" panose="05000000000000000000" pitchFamily="2" charset="2"/>
              <a:buChar char="v"/>
            </a:pPr>
            <a:r>
              <a:rPr lang="en-AU" sz="1300" dirty="0"/>
              <a:t>Roles such as: IT Training, IT Installation, Electrical and Cabling, Construction, Data Remediation, Delivery and Logistics, </a:t>
            </a:r>
            <a:r>
              <a:rPr lang="en-AU" sz="1300" dirty="0" err="1"/>
              <a:t>eSafety</a:t>
            </a:r>
            <a:r>
              <a:rPr lang="en-AU" sz="1300" dirty="0"/>
              <a:t> and decommissioning.</a:t>
            </a:r>
          </a:p>
          <a:p>
            <a:endParaRPr lang="en-AU" sz="1300" dirty="0"/>
          </a:p>
          <a:p>
            <a:r>
              <a:rPr lang="en-AU" sz="1300" dirty="0"/>
              <a:t>Additional professional and teaching internal roles will be created and are not counted in the jobs above.</a:t>
            </a:r>
          </a:p>
        </p:txBody>
      </p:sp>
      <p:graphicFrame>
        <p:nvGraphicFramePr>
          <p:cNvPr id="5" name="Table 4">
            <a:extLst>
              <a:ext uri="{FF2B5EF4-FFF2-40B4-BE49-F238E27FC236}">
                <a16:creationId xmlns:a16="http://schemas.microsoft.com/office/drawing/2014/main" id="{29810788-625C-4BB0-B7A9-28A59C585BB3}"/>
              </a:ext>
            </a:extLst>
          </p:cNvPr>
          <p:cNvGraphicFramePr>
            <a:graphicFrameLocks noGrp="1"/>
          </p:cNvGraphicFramePr>
          <p:nvPr/>
        </p:nvGraphicFramePr>
        <p:xfrm>
          <a:off x="999934" y="1699020"/>
          <a:ext cx="9741637" cy="2883492"/>
        </p:xfrm>
        <a:graphic>
          <a:graphicData uri="http://schemas.openxmlformats.org/drawingml/2006/table">
            <a:tbl>
              <a:tblPr>
                <a:tableStyleId>{5C22544A-7EE6-4342-B048-85BDC9FD1C3A}</a:tableStyleId>
              </a:tblPr>
              <a:tblGrid>
                <a:gridCol w="4590484">
                  <a:extLst>
                    <a:ext uri="{9D8B030D-6E8A-4147-A177-3AD203B41FA5}">
                      <a16:colId xmlns:a16="http://schemas.microsoft.com/office/drawing/2014/main" val="1940635387"/>
                    </a:ext>
                  </a:extLst>
                </a:gridCol>
                <a:gridCol w="753400">
                  <a:extLst>
                    <a:ext uri="{9D8B030D-6E8A-4147-A177-3AD203B41FA5}">
                      <a16:colId xmlns:a16="http://schemas.microsoft.com/office/drawing/2014/main" val="3082471520"/>
                    </a:ext>
                  </a:extLst>
                </a:gridCol>
                <a:gridCol w="750665">
                  <a:extLst>
                    <a:ext uri="{9D8B030D-6E8A-4147-A177-3AD203B41FA5}">
                      <a16:colId xmlns:a16="http://schemas.microsoft.com/office/drawing/2014/main" val="3823976846"/>
                    </a:ext>
                  </a:extLst>
                </a:gridCol>
                <a:gridCol w="738614">
                  <a:extLst>
                    <a:ext uri="{9D8B030D-6E8A-4147-A177-3AD203B41FA5}">
                      <a16:colId xmlns:a16="http://schemas.microsoft.com/office/drawing/2014/main" val="2948675336"/>
                    </a:ext>
                  </a:extLst>
                </a:gridCol>
                <a:gridCol w="841005">
                  <a:extLst>
                    <a:ext uri="{9D8B030D-6E8A-4147-A177-3AD203B41FA5}">
                      <a16:colId xmlns:a16="http://schemas.microsoft.com/office/drawing/2014/main" val="3390731210"/>
                    </a:ext>
                  </a:extLst>
                </a:gridCol>
                <a:gridCol w="753400">
                  <a:extLst>
                    <a:ext uri="{9D8B030D-6E8A-4147-A177-3AD203B41FA5}">
                      <a16:colId xmlns:a16="http://schemas.microsoft.com/office/drawing/2014/main" val="3485294715"/>
                    </a:ext>
                  </a:extLst>
                </a:gridCol>
                <a:gridCol w="648274">
                  <a:extLst>
                    <a:ext uri="{9D8B030D-6E8A-4147-A177-3AD203B41FA5}">
                      <a16:colId xmlns:a16="http://schemas.microsoft.com/office/drawing/2014/main" val="91790530"/>
                    </a:ext>
                  </a:extLst>
                </a:gridCol>
                <a:gridCol w="665795">
                  <a:extLst>
                    <a:ext uri="{9D8B030D-6E8A-4147-A177-3AD203B41FA5}">
                      <a16:colId xmlns:a16="http://schemas.microsoft.com/office/drawing/2014/main" val="3620616035"/>
                    </a:ext>
                  </a:extLst>
                </a:gridCol>
              </a:tblGrid>
              <a:tr h="320388">
                <a:tc>
                  <a:txBody>
                    <a:bodyPr/>
                    <a:lstStyle/>
                    <a:p>
                      <a:pPr algn="l" fontAlgn="b"/>
                      <a:r>
                        <a:rPr lang="en-AU" sz="1200" b="1" u="none" strike="noStrike" dirty="0">
                          <a:effectLst/>
                          <a:latin typeface="+mj-lt"/>
                        </a:rPr>
                        <a:t>Logical Jobs Component</a:t>
                      </a:r>
                      <a:endParaRPr lang="en-AU" sz="1200" b="1" i="0" u="none" strike="noStrike" dirty="0">
                        <a:solidFill>
                          <a:srgbClr val="000000"/>
                        </a:solidFill>
                        <a:effectLst/>
                        <a:latin typeface="+mj-lt"/>
                      </a:endParaRPr>
                    </a:p>
                  </a:txBody>
                  <a:tcPr marL="7620" marR="7620" marT="7620" marB="0" anchor="b"/>
                </a:tc>
                <a:tc>
                  <a:txBody>
                    <a:bodyPr/>
                    <a:lstStyle/>
                    <a:p>
                      <a:pPr algn="r" fontAlgn="b"/>
                      <a:r>
                        <a:rPr lang="en-AU" sz="1200" b="1" u="none" strike="noStrike" dirty="0">
                          <a:effectLst/>
                          <a:latin typeface="+mj-lt"/>
                        </a:rPr>
                        <a:t>Units</a:t>
                      </a:r>
                      <a:endParaRPr lang="en-AU" sz="1200" b="1" i="0" u="none" strike="noStrike" dirty="0">
                        <a:solidFill>
                          <a:srgbClr val="000000"/>
                        </a:solidFill>
                        <a:effectLst/>
                        <a:latin typeface="+mj-lt"/>
                      </a:endParaRPr>
                    </a:p>
                  </a:txBody>
                  <a:tcPr marL="7620" marR="7620" marT="7620" marB="0" anchor="b"/>
                </a:tc>
                <a:tc>
                  <a:txBody>
                    <a:bodyPr/>
                    <a:lstStyle/>
                    <a:p>
                      <a:pPr algn="r" fontAlgn="b"/>
                      <a:r>
                        <a:rPr lang="en-AU" sz="1200" b="1" u="none" strike="noStrike" dirty="0">
                          <a:effectLst/>
                          <a:latin typeface="+mj-lt"/>
                        </a:rPr>
                        <a:t>WBU</a:t>
                      </a:r>
                      <a:endParaRPr lang="en-AU" sz="1200" b="1" i="0" u="none" strike="noStrike" dirty="0">
                        <a:solidFill>
                          <a:srgbClr val="000000"/>
                        </a:solidFill>
                        <a:effectLst/>
                        <a:latin typeface="+mj-lt"/>
                      </a:endParaRPr>
                    </a:p>
                  </a:txBody>
                  <a:tcPr marL="7620" marR="7620" marT="7620" marB="0" anchor="b"/>
                </a:tc>
                <a:tc>
                  <a:txBody>
                    <a:bodyPr/>
                    <a:lstStyle/>
                    <a:p>
                      <a:pPr algn="r" fontAlgn="b"/>
                      <a:r>
                        <a:rPr lang="en-AU" sz="1200" b="1" u="none" strike="noStrike" dirty="0">
                          <a:effectLst/>
                          <a:latin typeface="+mj-lt"/>
                        </a:rPr>
                        <a:t>Hours</a:t>
                      </a:r>
                      <a:endParaRPr lang="en-AU" sz="1200" b="1" i="0" u="none" strike="noStrike" dirty="0">
                        <a:solidFill>
                          <a:srgbClr val="000000"/>
                        </a:solidFill>
                        <a:effectLst/>
                        <a:latin typeface="+mj-lt"/>
                      </a:endParaRPr>
                    </a:p>
                  </a:txBody>
                  <a:tcPr marL="7620" marR="7620" marT="7620" marB="0" anchor="b"/>
                </a:tc>
                <a:tc>
                  <a:txBody>
                    <a:bodyPr/>
                    <a:lstStyle/>
                    <a:p>
                      <a:pPr algn="r" fontAlgn="b"/>
                      <a:r>
                        <a:rPr lang="en-AU" sz="1200" b="1" u="none" strike="noStrike" dirty="0">
                          <a:effectLst/>
                          <a:latin typeface="+mj-lt"/>
                        </a:rPr>
                        <a:t>Days</a:t>
                      </a:r>
                      <a:endParaRPr lang="en-AU" sz="1200" b="1" i="0" u="none" strike="noStrike" dirty="0">
                        <a:solidFill>
                          <a:srgbClr val="000000"/>
                        </a:solidFill>
                        <a:effectLst/>
                        <a:latin typeface="+mj-lt"/>
                      </a:endParaRPr>
                    </a:p>
                  </a:txBody>
                  <a:tcPr marL="7620" marR="7620" marT="7620" marB="0" anchor="b"/>
                </a:tc>
                <a:tc>
                  <a:txBody>
                    <a:bodyPr/>
                    <a:lstStyle/>
                    <a:p>
                      <a:pPr algn="r" fontAlgn="b"/>
                      <a:r>
                        <a:rPr lang="en-AU" sz="1200" b="1" u="none" strike="noStrike" dirty="0">
                          <a:effectLst/>
                          <a:latin typeface="+mj-lt"/>
                        </a:rPr>
                        <a:t>FTE Jobs</a:t>
                      </a:r>
                      <a:endParaRPr lang="en-AU" sz="1200" b="1" i="0" u="none" strike="noStrike" dirty="0">
                        <a:solidFill>
                          <a:srgbClr val="000000"/>
                        </a:solidFill>
                        <a:effectLst/>
                        <a:latin typeface="+mj-lt"/>
                      </a:endParaRPr>
                    </a:p>
                  </a:txBody>
                  <a:tcPr marL="7620" marR="7620" marT="7620" marB="0" anchor="b"/>
                </a:tc>
                <a:tc>
                  <a:txBody>
                    <a:bodyPr/>
                    <a:lstStyle/>
                    <a:p>
                      <a:pPr algn="r" fontAlgn="b"/>
                      <a:r>
                        <a:rPr lang="en-AU" sz="1200" b="1" u="none" strike="noStrike" dirty="0">
                          <a:effectLst/>
                          <a:latin typeface="+mj-lt"/>
                        </a:rPr>
                        <a:t>Year1</a:t>
                      </a:r>
                      <a:endParaRPr lang="en-AU" sz="1200" b="1" i="0" u="none" strike="noStrike" dirty="0">
                        <a:solidFill>
                          <a:srgbClr val="000000"/>
                        </a:solidFill>
                        <a:effectLst/>
                        <a:latin typeface="+mj-lt"/>
                      </a:endParaRPr>
                    </a:p>
                  </a:txBody>
                  <a:tcPr marL="7620" marR="7620" marT="7620" marB="0" anchor="b"/>
                </a:tc>
                <a:tc>
                  <a:txBody>
                    <a:bodyPr/>
                    <a:lstStyle/>
                    <a:p>
                      <a:pPr algn="r" fontAlgn="b"/>
                      <a:r>
                        <a:rPr lang="en-AU" sz="1200" b="1" u="none" strike="noStrike" dirty="0">
                          <a:effectLst/>
                          <a:latin typeface="+mj-lt"/>
                        </a:rPr>
                        <a:t>Year 2</a:t>
                      </a:r>
                      <a:endParaRPr lang="en-AU" sz="1200" b="1" i="0" u="none" strike="noStrike" dirty="0">
                        <a:solidFill>
                          <a:srgbClr val="000000"/>
                        </a:solidFill>
                        <a:effectLst/>
                        <a:latin typeface="+mj-lt"/>
                      </a:endParaRPr>
                    </a:p>
                  </a:txBody>
                  <a:tcPr marL="7620" marR="7620" marT="7620" marB="0" anchor="b"/>
                </a:tc>
                <a:extLst>
                  <a:ext uri="{0D108BD9-81ED-4DB2-BD59-A6C34878D82A}">
                    <a16:rowId xmlns:a16="http://schemas.microsoft.com/office/drawing/2014/main" val="2672351326"/>
                  </a:ext>
                </a:extLst>
              </a:tr>
              <a:tr h="320388">
                <a:tc>
                  <a:txBody>
                    <a:bodyPr/>
                    <a:lstStyle/>
                    <a:p>
                      <a:pPr algn="l" fontAlgn="b"/>
                      <a:r>
                        <a:rPr lang="en-US" sz="1200" u="none" strike="noStrike">
                          <a:effectLst/>
                          <a:latin typeface="+mj-lt"/>
                        </a:rPr>
                        <a:t>IT Productivity Trainings - Teachers Devices</a:t>
                      </a:r>
                      <a:endParaRPr lang="en-US" sz="1200" b="0" i="0" u="none" strike="noStrike">
                        <a:solidFill>
                          <a:srgbClr val="000000"/>
                        </a:solidFill>
                        <a:effectLst/>
                        <a:latin typeface="+mj-lt"/>
                      </a:endParaRPr>
                    </a:p>
                  </a:txBody>
                  <a:tcPr marR="7620" marT="7620" marB="0" anchor="b"/>
                </a:tc>
                <a:tc>
                  <a:txBody>
                    <a:bodyPr/>
                    <a:lstStyle/>
                    <a:p>
                      <a:pPr algn="r" fontAlgn="b"/>
                      <a:r>
                        <a:rPr lang="en-AU" sz="1200" u="none" strike="noStrike">
                          <a:effectLst/>
                          <a:latin typeface="+mj-lt"/>
                        </a:rPr>
                        <a:t>20,000</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4</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80,000</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10,000</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364</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182</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182</a:t>
                      </a:r>
                      <a:endParaRPr lang="en-AU" sz="1200" b="0" i="0" u="none" strike="noStrike">
                        <a:solidFill>
                          <a:srgbClr val="000000"/>
                        </a:solidFill>
                        <a:effectLst/>
                        <a:latin typeface="+mj-lt"/>
                      </a:endParaRPr>
                    </a:p>
                  </a:txBody>
                  <a:tcPr marL="7620" marR="7620" marT="7620" marB="0" anchor="b"/>
                </a:tc>
                <a:extLst>
                  <a:ext uri="{0D108BD9-81ED-4DB2-BD59-A6C34878D82A}">
                    <a16:rowId xmlns:a16="http://schemas.microsoft.com/office/drawing/2014/main" val="2420194291"/>
                  </a:ext>
                </a:extLst>
              </a:tr>
              <a:tr h="320388">
                <a:tc>
                  <a:txBody>
                    <a:bodyPr/>
                    <a:lstStyle/>
                    <a:p>
                      <a:pPr algn="l" fontAlgn="b"/>
                      <a:r>
                        <a:rPr lang="en-US" sz="1200" u="none" strike="noStrike" dirty="0">
                          <a:effectLst/>
                          <a:latin typeface="+mj-lt"/>
                        </a:rPr>
                        <a:t>Contractors to fit out - Learning Spaces</a:t>
                      </a:r>
                      <a:endParaRPr lang="en-US" sz="1200" b="0" i="0" u="none" strike="noStrike" dirty="0">
                        <a:solidFill>
                          <a:srgbClr val="000000"/>
                        </a:solidFill>
                        <a:effectLst/>
                        <a:latin typeface="+mj-lt"/>
                      </a:endParaRPr>
                    </a:p>
                  </a:txBody>
                  <a:tcPr marR="7620" marT="7620" marB="0" anchor="b"/>
                </a:tc>
                <a:tc>
                  <a:txBody>
                    <a:bodyPr/>
                    <a:lstStyle/>
                    <a:p>
                      <a:pPr algn="r" fontAlgn="b"/>
                      <a:r>
                        <a:rPr lang="en-AU" sz="1200" u="none" strike="noStrike">
                          <a:effectLst/>
                          <a:latin typeface="+mj-lt"/>
                        </a:rPr>
                        <a:t>20,280</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8</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162,240</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20,280</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737</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369</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369</a:t>
                      </a:r>
                      <a:endParaRPr lang="en-AU" sz="1200" b="0" i="0" u="none" strike="noStrike">
                        <a:solidFill>
                          <a:srgbClr val="000000"/>
                        </a:solidFill>
                        <a:effectLst/>
                        <a:latin typeface="+mj-lt"/>
                      </a:endParaRPr>
                    </a:p>
                  </a:txBody>
                  <a:tcPr marL="7620" marR="7620" marT="7620" marB="0" anchor="b"/>
                </a:tc>
                <a:extLst>
                  <a:ext uri="{0D108BD9-81ED-4DB2-BD59-A6C34878D82A}">
                    <a16:rowId xmlns:a16="http://schemas.microsoft.com/office/drawing/2014/main" val="1820897166"/>
                  </a:ext>
                </a:extLst>
              </a:tr>
              <a:tr h="320388">
                <a:tc>
                  <a:txBody>
                    <a:bodyPr/>
                    <a:lstStyle/>
                    <a:p>
                      <a:pPr algn="l" fontAlgn="b"/>
                      <a:r>
                        <a:rPr lang="en-US" sz="1200" u="none" strike="noStrike">
                          <a:effectLst/>
                          <a:latin typeface="+mj-lt"/>
                        </a:rPr>
                        <a:t>IT Installation - Schools - T&amp;L and Hardware Installation</a:t>
                      </a:r>
                      <a:endParaRPr lang="en-US" sz="1200" b="0" i="0" u="none" strike="noStrike">
                        <a:solidFill>
                          <a:srgbClr val="000000"/>
                        </a:solidFill>
                        <a:effectLst/>
                        <a:latin typeface="+mj-lt"/>
                      </a:endParaRPr>
                    </a:p>
                  </a:txBody>
                  <a:tcPr marR="7620" marT="7620" marB="0" anchor="b"/>
                </a:tc>
                <a:tc>
                  <a:txBody>
                    <a:bodyPr/>
                    <a:lstStyle/>
                    <a:p>
                      <a:pPr algn="r" fontAlgn="b"/>
                      <a:r>
                        <a:rPr lang="en-AU" sz="1200" u="none" strike="noStrike">
                          <a:effectLst/>
                          <a:latin typeface="+mj-lt"/>
                        </a:rPr>
                        <a:t>1,000</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80</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80,000</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10,000</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364</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182</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182</a:t>
                      </a:r>
                      <a:endParaRPr lang="en-AU" sz="1200" b="0" i="0" u="none" strike="noStrike">
                        <a:solidFill>
                          <a:srgbClr val="000000"/>
                        </a:solidFill>
                        <a:effectLst/>
                        <a:latin typeface="+mj-lt"/>
                      </a:endParaRPr>
                    </a:p>
                  </a:txBody>
                  <a:tcPr marL="7620" marR="7620" marT="7620" marB="0" anchor="b"/>
                </a:tc>
                <a:extLst>
                  <a:ext uri="{0D108BD9-81ED-4DB2-BD59-A6C34878D82A}">
                    <a16:rowId xmlns:a16="http://schemas.microsoft.com/office/drawing/2014/main" val="466553634"/>
                  </a:ext>
                </a:extLst>
              </a:tr>
              <a:tr h="320388">
                <a:tc>
                  <a:txBody>
                    <a:bodyPr/>
                    <a:lstStyle/>
                    <a:p>
                      <a:pPr algn="l" fontAlgn="b"/>
                      <a:r>
                        <a:rPr lang="en-AU" sz="1200" u="none" strike="noStrike">
                          <a:effectLst/>
                          <a:latin typeface="+mj-lt"/>
                        </a:rPr>
                        <a:t>Satellite and Construction Jobs</a:t>
                      </a:r>
                      <a:endParaRPr lang="en-AU" sz="1200" b="0" i="0" u="none" strike="noStrike">
                        <a:solidFill>
                          <a:srgbClr val="000000"/>
                        </a:solidFill>
                        <a:effectLst/>
                        <a:latin typeface="+mj-lt"/>
                      </a:endParaRPr>
                    </a:p>
                  </a:txBody>
                  <a:tcPr marR="7620" marT="7620" marB="0" anchor="b"/>
                </a:tc>
                <a:tc>
                  <a:txBody>
                    <a:bodyPr/>
                    <a:lstStyle/>
                    <a:p>
                      <a:pPr algn="r" fontAlgn="b"/>
                      <a:r>
                        <a:rPr lang="en-AU" sz="1200" u="none" strike="noStrike">
                          <a:effectLst/>
                          <a:latin typeface="+mj-lt"/>
                        </a:rPr>
                        <a:t>10</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1,200</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12,000</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1,500</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55</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27</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27</a:t>
                      </a:r>
                      <a:endParaRPr lang="en-AU" sz="1200" b="0" i="0" u="none" strike="noStrike">
                        <a:solidFill>
                          <a:srgbClr val="000000"/>
                        </a:solidFill>
                        <a:effectLst/>
                        <a:latin typeface="+mj-lt"/>
                      </a:endParaRPr>
                    </a:p>
                  </a:txBody>
                  <a:tcPr marL="7620" marR="7620" marT="7620" marB="0" anchor="b"/>
                </a:tc>
                <a:extLst>
                  <a:ext uri="{0D108BD9-81ED-4DB2-BD59-A6C34878D82A}">
                    <a16:rowId xmlns:a16="http://schemas.microsoft.com/office/drawing/2014/main" val="935110596"/>
                  </a:ext>
                </a:extLst>
              </a:tr>
              <a:tr h="320388">
                <a:tc>
                  <a:txBody>
                    <a:bodyPr/>
                    <a:lstStyle/>
                    <a:p>
                      <a:pPr algn="l" fontAlgn="b"/>
                      <a:r>
                        <a:rPr lang="en-US" sz="1200" u="none" strike="noStrike">
                          <a:effectLst/>
                          <a:latin typeface="+mj-lt"/>
                        </a:rPr>
                        <a:t>IT Logistics and SOE - Student Devices, Logistics</a:t>
                      </a:r>
                      <a:endParaRPr lang="en-US" sz="1200" b="0" i="0" u="none" strike="noStrike">
                        <a:solidFill>
                          <a:srgbClr val="000000"/>
                        </a:solidFill>
                        <a:effectLst/>
                        <a:latin typeface="+mj-lt"/>
                      </a:endParaRPr>
                    </a:p>
                  </a:txBody>
                  <a:tcPr marR="7620" marT="7620" marB="0" anchor="b"/>
                </a:tc>
                <a:tc>
                  <a:txBody>
                    <a:bodyPr/>
                    <a:lstStyle/>
                    <a:p>
                      <a:pPr algn="r" fontAlgn="b"/>
                      <a:r>
                        <a:rPr lang="en-AU" sz="1200" u="none" strike="noStrike">
                          <a:effectLst/>
                          <a:latin typeface="+mj-lt"/>
                        </a:rPr>
                        <a:t>52,000</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1</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52,000</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6,500</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236</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118</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118</a:t>
                      </a:r>
                      <a:endParaRPr lang="en-AU" sz="1200" b="0" i="0" u="none" strike="noStrike">
                        <a:solidFill>
                          <a:srgbClr val="000000"/>
                        </a:solidFill>
                        <a:effectLst/>
                        <a:latin typeface="+mj-lt"/>
                      </a:endParaRPr>
                    </a:p>
                  </a:txBody>
                  <a:tcPr marL="7620" marR="7620" marT="7620" marB="0" anchor="b"/>
                </a:tc>
                <a:extLst>
                  <a:ext uri="{0D108BD9-81ED-4DB2-BD59-A6C34878D82A}">
                    <a16:rowId xmlns:a16="http://schemas.microsoft.com/office/drawing/2014/main" val="4198565850"/>
                  </a:ext>
                </a:extLst>
              </a:tr>
              <a:tr h="320388">
                <a:tc>
                  <a:txBody>
                    <a:bodyPr/>
                    <a:lstStyle/>
                    <a:p>
                      <a:pPr algn="l" fontAlgn="b"/>
                      <a:r>
                        <a:rPr lang="en-AU" sz="1200" u="none" strike="noStrike">
                          <a:effectLst/>
                          <a:latin typeface="+mj-lt"/>
                        </a:rPr>
                        <a:t>Internet at Edge - installation</a:t>
                      </a:r>
                      <a:endParaRPr lang="en-AU" sz="1200" b="0" i="0" u="none" strike="noStrike">
                        <a:solidFill>
                          <a:srgbClr val="000000"/>
                        </a:solidFill>
                        <a:effectLst/>
                        <a:latin typeface="+mj-lt"/>
                      </a:endParaRPr>
                    </a:p>
                  </a:txBody>
                  <a:tcPr marR="7620" marT="7620" marB="0" anchor="b"/>
                </a:tc>
                <a:tc>
                  <a:txBody>
                    <a:bodyPr/>
                    <a:lstStyle/>
                    <a:p>
                      <a:pPr algn="r" fontAlgn="b"/>
                      <a:r>
                        <a:rPr lang="en-AU" sz="1200" u="none" strike="noStrike">
                          <a:effectLst/>
                          <a:latin typeface="+mj-lt"/>
                        </a:rPr>
                        <a:t>627</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11</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6,584</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823</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30</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15</a:t>
                      </a:r>
                      <a:endParaRPr lang="en-AU" sz="1200" b="0" i="0" u="none" strike="noStrike">
                        <a:solidFill>
                          <a:srgbClr val="000000"/>
                        </a:solidFill>
                        <a:effectLst/>
                        <a:latin typeface="+mj-lt"/>
                      </a:endParaRPr>
                    </a:p>
                  </a:txBody>
                  <a:tcPr marL="7620" marR="7620" marT="7620" marB="0" anchor="b"/>
                </a:tc>
                <a:tc>
                  <a:txBody>
                    <a:bodyPr/>
                    <a:lstStyle/>
                    <a:p>
                      <a:pPr algn="r" fontAlgn="b"/>
                      <a:r>
                        <a:rPr lang="en-AU" sz="1200" u="none" strike="noStrike">
                          <a:effectLst/>
                          <a:latin typeface="+mj-lt"/>
                        </a:rPr>
                        <a:t>15</a:t>
                      </a:r>
                      <a:endParaRPr lang="en-AU" sz="1200" b="0" i="0" u="none" strike="noStrike">
                        <a:solidFill>
                          <a:srgbClr val="000000"/>
                        </a:solidFill>
                        <a:effectLst/>
                        <a:latin typeface="+mj-lt"/>
                      </a:endParaRPr>
                    </a:p>
                  </a:txBody>
                  <a:tcPr marL="7620" marR="7620" marT="7620" marB="0" anchor="b"/>
                </a:tc>
                <a:extLst>
                  <a:ext uri="{0D108BD9-81ED-4DB2-BD59-A6C34878D82A}">
                    <a16:rowId xmlns:a16="http://schemas.microsoft.com/office/drawing/2014/main" val="1563560801"/>
                  </a:ext>
                </a:extLst>
              </a:tr>
              <a:tr h="320388">
                <a:tc>
                  <a:txBody>
                    <a:bodyPr/>
                    <a:lstStyle/>
                    <a:p>
                      <a:pPr algn="l" fontAlgn="b"/>
                      <a:endParaRPr lang="en-AU" sz="1200" b="0" i="0" u="none" strike="noStrike">
                        <a:solidFill>
                          <a:srgbClr val="000000"/>
                        </a:solidFill>
                        <a:effectLst/>
                        <a:latin typeface="+mj-lt"/>
                      </a:endParaRPr>
                    </a:p>
                  </a:txBody>
                  <a:tcPr marR="7620" marT="7620" marB="0" anchor="b"/>
                </a:tc>
                <a:tc>
                  <a:txBody>
                    <a:bodyPr/>
                    <a:lstStyle/>
                    <a:p>
                      <a:pPr algn="l" fontAlgn="b"/>
                      <a:endParaRPr lang="en-AU" sz="1200" b="0" i="0" u="none" strike="noStrike">
                        <a:solidFill>
                          <a:srgbClr val="000000"/>
                        </a:solidFill>
                        <a:effectLst/>
                        <a:latin typeface="+mj-lt"/>
                      </a:endParaRPr>
                    </a:p>
                  </a:txBody>
                  <a:tcPr marL="7620" marR="7620" marT="7620" marB="0" anchor="b"/>
                </a:tc>
                <a:tc>
                  <a:txBody>
                    <a:bodyPr/>
                    <a:lstStyle/>
                    <a:p>
                      <a:pPr algn="l" fontAlgn="b"/>
                      <a:endParaRPr lang="en-AU" sz="1200" b="0" i="0" u="none" strike="noStrike">
                        <a:solidFill>
                          <a:srgbClr val="000000"/>
                        </a:solidFill>
                        <a:effectLst/>
                        <a:latin typeface="+mj-lt"/>
                      </a:endParaRPr>
                    </a:p>
                  </a:txBody>
                  <a:tcPr marL="7620" marR="7620" marT="7620" marB="0" anchor="b"/>
                </a:tc>
                <a:tc>
                  <a:txBody>
                    <a:bodyPr/>
                    <a:lstStyle/>
                    <a:p>
                      <a:pPr algn="l" fontAlgn="b"/>
                      <a:endParaRPr lang="en-AU" sz="1200" b="0" i="0" u="none" strike="noStrike">
                        <a:solidFill>
                          <a:srgbClr val="000000"/>
                        </a:solidFill>
                        <a:effectLst/>
                        <a:latin typeface="+mj-lt"/>
                      </a:endParaRPr>
                    </a:p>
                  </a:txBody>
                  <a:tcPr marL="7620" marR="7620" marT="7620" marB="0" anchor="b"/>
                </a:tc>
                <a:tc>
                  <a:txBody>
                    <a:bodyPr/>
                    <a:lstStyle/>
                    <a:p>
                      <a:pPr algn="l" fontAlgn="b"/>
                      <a:endParaRPr lang="en-AU" sz="1200" b="0" i="0" u="none" strike="noStrike">
                        <a:solidFill>
                          <a:srgbClr val="000000"/>
                        </a:solidFill>
                        <a:effectLst/>
                        <a:latin typeface="+mj-lt"/>
                      </a:endParaRPr>
                    </a:p>
                  </a:txBody>
                  <a:tcPr marL="7620" marR="7620" marT="7620" marB="0" anchor="b"/>
                </a:tc>
                <a:tc>
                  <a:txBody>
                    <a:bodyPr/>
                    <a:lstStyle/>
                    <a:p>
                      <a:pPr algn="l" fontAlgn="b"/>
                      <a:endParaRPr lang="en-AU" sz="1200" b="0" i="0" u="none" strike="noStrike">
                        <a:solidFill>
                          <a:srgbClr val="000000"/>
                        </a:solidFill>
                        <a:effectLst/>
                        <a:latin typeface="+mj-lt"/>
                      </a:endParaRPr>
                    </a:p>
                  </a:txBody>
                  <a:tcPr marL="7620" marR="7620" marT="7620" marB="0" anchor="b"/>
                </a:tc>
                <a:tc>
                  <a:txBody>
                    <a:bodyPr/>
                    <a:lstStyle/>
                    <a:p>
                      <a:pPr algn="l" fontAlgn="b"/>
                      <a:endParaRPr lang="en-AU" sz="1200" b="0" i="0" u="none" strike="noStrike">
                        <a:solidFill>
                          <a:srgbClr val="000000"/>
                        </a:solidFill>
                        <a:effectLst/>
                        <a:latin typeface="+mj-lt"/>
                      </a:endParaRPr>
                    </a:p>
                  </a:txBody>
                  <a:tcPr marL="7620" marR="7620" marT="7620" marB="0" anchor="b"/>
                </a:tc>
                <a:tc>
                  <a:txBody>
                    <a:bodyPr/>
                    <a:lstStyle/>
                    <a:p>
                      <a:pPr algn="l" fontAlgn="b"/>
                      <a:endParaRPr lang="en-AU" sz="1200" b="0" i="0" u="none" strike="noStrike">
                        <a:solidFill>
                          <a:srgbClr val="000000"/>
                        </a:solidFill>
                        <a:effectLst/>
                        <a:latin typeface="+mj-lt"/>
                      </a:endParaRPr>
                    </a:p>
                  </a:txBody>
                  <a:tcPr marL="7620" marR="7620" marT="7620" marB="0" anchor="b"/>
                </a:tc>
                <a:extLst>
                  <a:ext uri="{0D108BD9-81ED-4DB2-BD59-A6C34878D82A}">
                    <a16:rowId xmlns:a16="http://schemas.microsoft.com/office/drawing/2014/main" val="279848494"/>
                  </a:ext>
                </a:extLst>
              </a:tr>
              <a:tr h="320388">
                <a:tc>
                  <a:txBody>
                    <a:bodyPr/>
                    <a:lstStyle/>
                    <a:p>
                      <a:pPr algn="l" fontAlgn="b"/>
                      <a:r>
                        <a:rPr lang="en-AU" sz="1200" b="1" u="none" strike="noStrike" dirty="0">
                          <a:effectLst/>
                          <a:latin typeface="+mj-lt"/>
                        </a:rPr>
                        <a:t>Local Jobs Created</a:t>
                      </a:r>
                      <a:endParaRPr lang="en-AU" sz="1200" b="1" i="0" u="none" strike="noStrike" dirty="0">
                        <a:solidFill>
                          <a:srgbClr val="000000"/>
                        </a:solidFill>
                        <a:effectLst/>
                        <a:latin typeface="+mj-lt"/>
                      </a:endParaRPr>
                    </a:p>
                  </a:txBody>
                  <a:tcPr marR="7620" marT="7620" marB="0" anchor="b"/>
                </a:tc>
                <a:tc>
                  <a:txBody>
                    <a:bodyPr/>
                    <a:lstStyle/>
                    <a:p>
                      <a:pPr algn="l" fontAlgn="b"/>
                      <a:endParaRPr lang="en-AU" sz="1200" b="1" i="0" u="none" strike="noStrike" dirty="0">
                        <a:solidFill>
                          <a:srgbClr val="000000"/>
                        </a:solidFill>
                        <a:effectLst/>
                        <a:latin typeface="+mj-lt"/>
                      </a:endParaRPr>
                    </a:p>
                  </a:txBody>
                  <a:tcPr marL="7620" marR="7620" marT="7620" marB="0" anchor="b"/>
                </a:tc>
                <a:tc>
                  <a:txBody>
                    <a:bodyPr/>
                    <a:lstStyle/>
                    <a:p>
                      <a:pPr algn="l" fontAlgn="b"/>
                      <a:endParaRPr lang="en-AU" sz="1200" b="1" i="0" u="none" strike="noStrike" dirty="0">
                        <a:solidFill>
                          <a:srgbClr val="000000"/>
                        </a:solidFill>
                        <a:effectLst/>
                        <a:latin typeface="+mj-lt"/>
                      </a:endParaRPr>
                    </a:p>
                  </a:txBody>
                  <a:tcPr marL="7620" marR="7620" marT="7620" marB="0" anchor="b"/>
                </a:tc>
                <a:tc>
                  <a:txBody>
                    <a:bodyPr/>
                    <a:lstStyle/>
                    <a:p>
                      <a:pPr algn="r" fontAlgn="b"/>
                      <a:r>
                        <a:rPr lang="en-AU" sz="1200" b="1" u="none" strike="noStrike" dirty="0">
                          <a:effectLst/>
                          <a:latin typeface="+mj-lt"/>
                        </a:rPr>
                        <a:t>392,824</a:t>
                      </a:r>
                      <a:endParaRPr lang="en-AU" sz="1200" b="1" i="0" u="none" strike="noStrike" dirty="0">
                        <a:solidFill>
                          <a:srgbClr val="000000"/>
                        </a:solidFill>
                        <a:effectLst/>
                        <a:latin typeface="+mj-lt"/>
                      </a:endParaRPr>
                    </a:p>
                  </a:txBody>
                  <a:tcPr marL="7620" marR="7620" marT="7620" marB="0" anchor="b"/>
                </a:tc>
                <a:tc>
                  <a:txBody>
                    <a:bodyPr/>
                    <a:lstStyle/>
                    <a:p>
                      <a:pPr algn="r" fontAlgn="b"/>
                      <a:r>
                        <a:rPr lang="en-AU" sz="1200" b="1" u="none" strike="noStrike" dirty="0">
                          <a:effectLst/>
                          <a:latin typeface="+mj-lt"/>
                        </a:rPr>
                        <a:t>49,103</a:t>
                      </a:r>
                      <a:endParaRPr lang="en-AU" sz="1200" b="1" i="0" u="none" strike="noStrike" dirty="0">
                        <a:solidFill>
                          <a:srgbClr val="000000"/>
                        </a:solidFill>
                        <a:effectLst/>
                        <a:latin typeface="+mj-lt"/>
                      </a:endParaRPr>
                    </a:p>
                  </a:txBody>
                  <a:tcPr marL="7620" marR="7620" marT="7620" marB="0" anchor="b"/>
                </a:tc>
                <a:tc>
                  <a:txBody>
                    <a:bodyPr/>
                    <a:lstStyle/>
                    <a:p>
                      <a:pPr algn="r" fontAlgn="b"/>
                      <a:r>
                        <a:rPr lang="en-AU" sz="1200" b="1" u="none" strike="noStrike" dirty="0">
                          <a:effectLst/>
                          <a:latin typeface="+mj-lt"/>
                        </a:rPr>
                        <a:t>1,786</a:t>
                      </a:r>
                      <a:endParaRPr lang="en-AU" sz="1200" b="1" i="0" u="none" strike="noStrike" dirty="0">
                        <a:solidFill>
                          <a:srgbClr val="000000"/>
                        </a:solidFill>
                        <a:effectLst/>
                        <a:latin typeface="+mj-lt"/>
                      </a:endParaRPr>
                    </a:p>
                  </a:txBody>
                  <a:tcPr marL="7620" marR="7620" marT="7620" marB="0" anchor="b"/>
                </a:tc>
                <a:tc>
                  <a:txBody>
                    <a:bodyPr/>
                    <a:lstStyle/>
                    <a:p>
                      <a:pPr algn="r" fontAlgn="b"/>
                      <a:r>
                        <a:rPr lang="en-AU" sz="1200" b="1" u="none" strike="noStrike" dirty="0">
                          <a:effectLst/>
                          <a:latin typeface="+mj-lt"/>
                        </a:rPr>
                        <a:t>893</a:t>
                      </a:r>
                      <a:endParaRPr lang="en-AU" sz="1200" b="1" i="0" u="none" strike="noStrike" dirty="0">
                        <a:solidFill>
                          <a:srgbClr val="000000"/>
                        </a:solidFill>
                        <a:effectLst/>
                        <a:latin typeface="+mj-lt"/>
                      </a:endParaRPr>
                    </a:p>
                  </a:txBody>
                  <a:tcPr marL="7620" marR="7620" marT="7620" marB="0" anchor="b"/>
                </a:tc>
                <a:tc>
                  <a:txBody>
                    <a:bodyPr/>
                    <a:lstStyle/>
                    <a:p>
                      <a:pPr algn="r" fontAlgn="b"/>
                      <a:r>
                        <a:rPr lang="en-AU" sz="1200" b="1" u="none" strike="noStrike" dirty="0">
                          <a:effectLst/>
                          <a:latin typeface="+mj-lt"/>
                        </a:rPr>
                        <a:t>893</a:t>
                      </a:r>
                      <a:endParaRPr lang="en-AU" sz="1200" b="1" i="0" u="none" strike="noStrike" dirty="0">
                        <a:solidFill>
                          <a:srgbClr val="000000"/>
                        </a:solidFill>
                        <a:effectLst/>
                        <a:latin typeface="+mj-lt"/>
                      </a:endParaRPr>
                    </a:p>
                  </a:txBody>
                  <a:tcPr marL="7620" marR="7620" marT="7620" marB="0" anchor="b"/>
                </a:tc>
                <a:extLst>
                  <a:ext uri="{0D108BD9-81ED-4DB2-BD59-A6C34878D82A}">
                    <a16:rowId xmlns:a16="http://schemas.microsoft.com/office/drawing/2014/main" val="1959488399"/>
                  </a:ext>
                </a:extLst>
              </a:tr>
            </a:tbl>
          </a:graphicData>
        </a:graphic>
      </p:graphicFrame>
    </p:spTree>
    <p:extLst>
      <p:ext uri="{BB962C8B-B14F-4D97-AF65-F5344CB8AC3E}">
        <p14:creationId xmlns:p14="http://schemas.microsoft.com/office/powerpoint/2010/main" val="160576503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68F32-65C0-B24C-A560-34F5C92F332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EDE7CA3-3649-9240-801D-E1695FD8BEDA}"/>
              </a:ext>
            </a:extLst>
          </p:cNvPr>
          <p:cNvSpPr>
            <a:spLocks noGrp="1"/>
          </p:cNvSpPr>
          <p:nvPr>
            <p:ph type="body" sz="quarter" idx="16"/>
          </p:nvPr>
        </p:nvSpPr>
        <p:spPr/>
        <p:txBody>
          <a:bodyPr/>
          <a:lstStyle/>
          <a:p>
            <a:endParaRPr lang="en-US"/>
          </a:p>
        </p:txBody>
      </p:sp>
      <p:pic>
        <p:nvPicPr>
          <p:cNvPr id="7" name="Content Placeholder 6">
            <a:extLst>
              <a:ext uri="{FF2B5EF4-FFF2-40B4-BE49-F238E27FC236}">
                <a16:creationId xmlns:a16="http://schemas.microsoft.com/office/drawing/2014/main" id="{75EA7214-6D03-9849-AE06-0697AE7B2687}"/>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
        <p:nvSpPr>
          <p:cNvPr id="5" name="Content Placeholder 4">
            <a:extLst>
              <a:ext uri="{FF2B5EF4-FFF2-40B4-BE49-F238E27FC236}">
                <a16:creationId xmlns:a16="http://schemas.microsoft.com/office/drawing/2014/main" id="{9A9A23B3-2EC5-DE4B-81E5-0541A6AEF0D2}"/>
              </a:ext>
            </a:extLst>
          </p:cNvPr>
          <p:cNvSpPr>
            <a:spLocks noGrp="1"/>
          </p:cNvSpPr>
          <p:nvPr>
            <p:ph sz="quarter" idx="15"/>
          </p:nvPr>
        </p:nvSpPr>
        <p:spPr/>
        <p:txBody>
          <a:bodyPr/>
          <a:lstStyle/>
          <a:p>
            <a:endParaRPr lang="en-US"/>
          </a:p>
        </p:txBody>
      </p:sp>
    </p:spTree>
    <p:extLst>
      <p:ext uri="{BB962C8B-B14F-4D97-AF65-F5344CB8AC3E}">
        <p14:creationId xmlns:p14="http://schemas.microsoft.com/office/powerpoint/2010/main" val="183839255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1AB61-104B-1348-AAF3-A7BEFD3E6DD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6FC362D-5445-7A4A-9331-863F5EC53663}"/>
              </a:ext>
            </a:extLst>
          </p:cNvPr>
          <p:cNvSpPr>
            <a:spLocks noGrp="1"/>
          </p:cNvSpPr>
          <p:nvPr>
            <p:ph type="body" sz="quarter" idx="16"/>
          </p:nvPr>
        </p:nvSpPr>
        <p:spPr/>
        <p:txBody>
          <a:bodyPr/>
          <a:lstStyle/>
          <a:p>
            <a:endParaRPr lang="en-US"/>
          </a:p>
        </p:txBody>
      </p:sp>
      <p:pic>
        <p:nvPicPr>
          <p:cNvPr id="7" name="Content Placeholder 6">
            <a:extLst>
              <a:ext uri="{FF2B5EF4-FFF2-40B4-BE49-F238E27FC236}">
                <a16:creationId xmlns:a16="http://schemas.microsoft.com/office/drawing/2014/main" id="{C0C4DDB9-F80D-C841-825B-9D1904939225}"/>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0" y="116082"/>
            <a:ext cx="12057888" cy="6782561"/>
          </a:xfrm>
        </p:spPr>
      </p:pic>
      <p:sp>
        <p:nvSpPr>
          <p:cNvPr id="5" name="Content Placeholder 4">
            <a:extLst>
              <a:ext uri="{FF2B5EF4-FFF2-40B4-BE49-F238E27FC236}">
                <a16:creationId xmlns:a16="http://schemas.microsoft.com/office/drawing/2014/main" id="{8E42926E-C62A-B841-9E1E-6B07B90CA26C}"/>
              </a:ext>
            </a:extLst>
          </p:cNvPr>
          <p:cNvSpPr>
            <a:spLocks noGrp="1"/>
          </p:cNvSpPr>
          <p:nvPr>
            <p:ph sz="quarter" idx="15"/>
          </p:nvPr>
        </p:nvSpPr>
        <p:spPr/>
        <p:txBody>
          <a:bodyPr/>
          <a:lstStyle/>
          <a:p>
            <a:endParaRPr lang="en-US"/>
          </a:p>
        </p:txBody>
      </p:sp>
    </p:spTree>
    <p:extLst>
      <p:ext uri="{BB962C8B-B14F-4D97-AF65-F5344CB8AC3E}">
        <p14:creationId xmlns:p14="http://schemas.microsoft.com/office/powerpoint/2010/main" val="158998876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27EFD-39E9-E444-8BBF-A29266902F7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E9B0D9A-59CA-BE46-B884-81A9A8EBFDAB}"/>
              </a:ext>
            </a:extLst>
          </p:cNvPr>
          <p:cNvSpPr>
            <a:spLocks noGrp="1"/>
          </p:cNvSpPr>
          <p:nvPr>
            <p:ph type="body" sz="quarter" idx="16"/>
          </p:nvPr>
        </p:nvSpPr>
        <p:spPr/>
        <p:txBody>
          <a:bodyPr/>
          <a:lstStyle/>
          <a:p>
            <a:endParaRPr lang="en-US"/>
          </a:p>
        </p:txBody>
      </p:sp>
      <p:pic>
        <p:nvPicPr>
          <p:cNvPr id="7" name="Content Placeholder 6">
            <a:extLst>
              <a:ext uri="{FF2B5EF4-FFF2-40B4-BE49-F238E27FC236}">
                <a16:creationId xmlns:a16="http://schemas.microsoft.com/office/drawing/2014/main" id="{A2F93B21-40CD-B140-8762-3690143DA42A}"/>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78753" y="0"/>
            <a:ext cx="11788457" cy="6631006"/>
          </a:xfrm>
        </p:spPr>
      </p:pic>
      <p:sp>
        <p:nvSpPr>
          <p:cNvPr id="5" name="Content Placeholder 4">
            <a:extLst>
              <a:ext uri="{FF2B5EF4-FFF2-40B4-BE49-F238E27FC236}">
                <a16:creationId xmlns:a16="http://schemas.microsoft.com/office/drawing/2014/main" id="{4E4CDB7F-B6CC-7E43-A418-8937404E8C26}"/>
              </a:ext>
            </a:extLst>
          </p:cNvPr>
          <p:cNvSpPr>
            <a:spLocks noGrp="1"/>
          </p:cNvSpPr>
          <p:nvPr>
            <p:ph sz="quarter" idx="15"/>
          </p:nvPr>
        </p:nvSpPr>
        <p:spPr/>
        <p:txBody>
          <a:bodyPr/>
          <a:lstStyle/>
          <a:p>
            <a:endParaRPr lang="en-US"/>
          </a:p>
        </p:txBody>
      </p:sp>
    </p:spTree>
    <p:extLst>
      <p:ext uri="{BB962C8B-B14F-4D97-AF65-F5344CB8AC3E}">
        <p14:creationId xmlns:p14="http://schemas.microsoft.com/office/powerpoint/2010/main" val="181052281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F150E-3BD1-3E4A-BF49-880027A4C76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1D06A83-7AE7-B04C-9031-ED3DB8AACFA6}"/>
              </a:ext>
            </a:extLst>
          </p:cNvPr>
          <p:cNvSpPr>
            <a:spLocks noGrp="1"/>
          </p:cNvSpPr>
          <p:nvPr>
            <p:ph type="body" sz="quarter" idx="16"/>
          </p:nvPr>
        </p:nvSpPr>
        <p:spPr/>
        <p:txBody>
          <a:bodyPr/>
          <a:lstStyle/>
          <a:p>
            <a:endParaRPr lang="en-US"/>
          </a:p>
        </p:txBody>
      </p:sp>
      <p:pic>
        <p:nvPicPr>
          <p:cNvPr id="7" name="Content Placeholder 6">
            <a:extLst>
              <a:ext uri="{FF2B5EF4-FFF2-40B4-BE49-F238E27FC236}">
                <a16:creationId xmlns:a16="http://schemas.microsoft.com/office/drawing/2014/main" id="{1EF533C1-BA9E-C241-A204-89589DFD8BC5}"/>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0" y="0"/>
            <a:ext cx="12033504" cy="6768845"/>
          </a:xfrm>
        </p:spPr>
      </p:pic>
      <p:sp>
        <p:nvSpPr>
          <p:cNvPr id="5" name="Content Placeholder 4">
            <a:extLst>
              <a:ext uri="{FF2B5EF4-FFF2-40B4-BE49-F238E27FC236}">
                <a16:creationId xmlns:a16="http://schemas.microsoft.com/office/drawing/2014/main" id="{2F57E66E-E942-1C4D-9DAF-EEA78440221B}"/>
              </a:ext>
            </a:extLst>
          </p:cNvPr>
          <p:cNvSpPr>
            <a:spLocks noGrp="1"/>
          </p:cNvSpPr>
          <p:nvPr>
            <p:ph sz="quarter" idx="15"/>
          </p:nvPr>
        </p:nvSpPr>
        <p:spPr/>
        <p:txBody>
          <a:bodyPr/>
          <a:lstStyle/>
          <a:p>
            <a:endParaRPr lang="en-US"/>
          </a:p>
        </p:txBody>
      </p:sp>
    </p:spTree>
    <p:extLst>
      <p:ext uri="{BB962C8B-B14F-4D97-AF65-F5344CB8AC3E}">
        <p14:creationId xmlns:p14="http://schemas.microsoft.com/office/powerpoint/2010/main" val="365653251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BED94-5809-3547-A87E-B0D1EE46425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D8869B6-329B-034D-9BE0-8D063DA1C538}"/>
              </a:ext>
            </a:extLst>
          </p:cNvPr>
          <p:cNvSpPr>
            <a:spLocks noGrp="1"/>
          </p:cNvSpPr>
          <p:nvPr>
            <p:ph type="body" sz="quarter" idx="16"/>
          </p:nvPr>
        </p:nvSpPr>
        <p:spPr/>
        <p:txBody>
          <a:bodyPr/>
          <a:lstStyle/>
          <a:p>
            <a:endParaRPr lang="en-US"/>
          </a:p>
        </p:txBody>
      </p:sp>
      <p:pic>
        <p:nvPicPr>
          <p:cNvPr id="7" name="Content Placeholder 6">
            <a:extLst>
              <a:ext uri="{FF2B5EF4-FFF2-40B4-BE49-F238E27FC236}">
                <a16:creationId xmlns:a16="http://schemas.microsoft.com/office/drawing/2014/main" id="{2E84B829-9BA5-514F-9D5F-563FCB5CD5B2}"/>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33033" y="0"/>
            <a:ext cx="11964418" cy="6729984"/>
          </a:xfrm>
        </p:spPr>
      </p:pic>
      <p:sp>
        <p:nvSpPr>
          <p:cNvPr id="5" name="Content Placeholder 4">
            <a:extLst>
              <a:ext uri="{FF2B5EF4-FFF2-40B4-BE49-F238E27FC236}">
                <a16:creationId xmlns:a16="http://schemas.microsoft.com/office/drawing/2014/main" id="{29AE39B2-9D3D-F04C-950E-4536556C6FD4}"/>
              </a:ext>
            </a:extLst>
          </p:cNvPr>
          <p:cNvSpPr>
            <a:spLocks noGrp="1"/>
          </p:cNvSpPr>
          <p:nvPr>
            <p:ph sz="quarter" idx="15"/>
          </p:nvPr>
        </p:nvSpPr>
        <p:spPr/>
        <p:txBody>
          <a:bodyPr/>
          <a:lstStyle/>
          <a:p>
            <a:endParaRPr lang="en-US"/>
          </a:p>
        </p:txBody>
      </p:sp>
    </p:spTree>
    <p:extLst>
      <p:ext uri="{BB962C8B-B14F-4D97-AF65-F5344CB8AC3E}">
        <p14:creationId xmlns:p14="http://schemas.microsoft.com/office/powerpoint/2010/main" val="267520334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F5EFB-10D7-8C43-A082-CA328390D42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DC3BC34-C616-1E40-932D-2924FC79DD7F}"/>
              </a:ext>
            </a:extLst>
          </p:cNvPr>
          <p:cNvSpPr>
            <a:spLocks noGrp="1"/>
          </p:cNvSpPr>
          <p:nvPr>
            <p:ph type="body" sz="quarter" idx="16"/>
          </p:nvPr>
        </p:nvSpPr>
        <p:spPr/>
        <p:txBody>
          <a:bodyPr/>
          <a:lstStyle/>
          <a:p>
            <a:endParaRPr lang="en-US"/>
          </a:p>
        </p:txBody>
      </p:sp>
      <p:pic>
        <p:nvPicPr>
          <p:cNvPr id="7" name="Content Placeholder 6">
            <a:extLst>
              <a:ext uri="{FF2B5EF4-FFF2-40B4-BE49-F238E27FC236}">
                <a16:creationId xmlns:a16="http://schemas.microsoft.com/office/drawing/2014/main" id="{2F789DA2-023E-CD4C-BDD8-0C8DF3309A84}"/>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0" y="152658"/>
            <a:ext cx="12192000" cy="6857999"/>
          </a:xfrm>
        </p:spPr>
      </p:pic>
      <p:sp>
        <p:nvSpPr>
          <p:cNvPr id="5" name="Content Placeholder 4">
            <a:extLst>
              <a:ext uri="{FF2B5EF4-FFF2-40B4-BE49-F238E27FC236}">
                <a16:creationId xmlns:a16="http://schemas.microsoft.com/office/drawing/2014/main" id="{37C88ECE-EA3F-204B-AA21-4DA13B1F7053}"/>
              </a:ext>
            </a:extLst>
          </p:cNvPr>
          <p:cNvSpPr>
            <a:spLocks noGrp="1"/>
          </p:cNvSpPr>
          <p:nvPr>
            <p:ph sz="quarter" idx="15"/>
          </p:nvPr>
        </p:nvSpPr>
        <p:spPr/>
        <p:txBody>
          <a:bodyPr/>
          <a:lstStyle/>
          <a:p>
            <a:endParaRPr lang="en-US"/>
          </a:p>
        </p:txBody>
      </p:sp>
    </p:spTree>
    <p:extLst>
      <p:ext uri="{BB962C8B-B14F-4D97-AF65-F5344CB8AC3E}">
        <p14:creationId xmlns:p14="http://schemas.microsoft.com/office/powerpoint/2010/main" val="106768055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A1AE2-323A-F143-B874-40730FF9FC2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8FF00DB-4276-F24B-829C-C16982CFC681}"/>
              </a:ext>
            </a:extLst>
          </p:cNvPr>
          <p:cNvSpPr>
            <a:spLocks noGrp="1"/>
          </p:cNvSpPr>
          <p:nvPr>
            <p:ph type="body" sz="quarter" idx="16"/>
          </p:nvPr>
        </p:nvSpPr>
        <p:spPr/>
        <p:txBody>
          <a:bodyPr/>
          <a:lstStyle/>
          <a:p>
            <a:endParaRPr lang="en-US"/>
          </a:p>
        </p:txBody>
      </p:sp>
      <p:pic>
        <p:nvPicPr>
          <p:cNvPr id="7" name="Content Placeholder 6">
            <a:extLst>
              <a:ext uri="{FF2B5EF4-FFF2-40B4-BE49-F238E27FC236}">
                <a16:creationId xmlns:a16="http://schemas.microsoft.com/office/drawing/2014/main" id="{8F18D69D-A5E5-6C48-A087-26F294D33D76}"/>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96457" y="128274"/>
            <a:ext cx="11963960" cy="6729726"/>
          </a:xfrm>
        </p:spPr>
      </p:pic>
      <p:sp>
        <p:nvSpPr>
          <p:cNvPr id="5" name="Content Placeholder 4">
            <a:extLst>
              <a:ext uri="{FF2B5EF4-FFF2-40B4-BE49-F238E27FC236}">
                <a16:creationId xmlns:a16="http://schemas.microsoft.com/office/drawing/2014/main" id="{5CC24E1B-73EE-264E-B9C0-6CCF357D983A}"/>
              </a:ext>
            </a:extLst>
          </p:cNvPr>
          <p:cNvSpPr>
            <a:spLocks noGrp="1"/>
          </p:cNvSpPr>
          <p:nvPr>
            <p:ph sz="quarter" idx="15"/>
          </p:nvPr>
        </p:nvSpPr>
        <p:spPr/>
        <p:txBody>
          <a:bodyPr/>
          <a:lstStyle/>
          <a:p>
            <a:endParaRPr lang="en-US"/>
          </a:p>
        </p:txBody>
      </p:sp>
    </p:spTree>
    <p:extLst>
      <p:ext uri="{BB962C8B-B14F-4D97-AF65-F5344CB8AC3E}">
        <p14:creationId xmlns:p14="http://schemas.microsoft.com/office/powerpoint/2010/main" val="69343486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90EFB5D-CC4B-418D-A616-9895AA0C2F66}"/>
              </a:ext>
            </a:extLst>
          </p:cNvPr>
          <p:cNvSpPr>
            <a:spLocks noGrp="1"/>
          </p:cNvSpPr>
          <p:nvPr>
            <p:ph type="body" idx="1"/>
          </p:nvPr>
        </p:nvSpPr>
        <p:spPr>
          <a:xfrm>
            <a:off x="8331052" y="4571816"/>
            <a:ext cx="3470423" cy="1931168"/>
          </a:xfrm>
        </p:spPr>
        <p:txBody>
          <a:bodyPr/>
          <a:lstStyle/>
          <a:p>
            <a:pPr algn="ctr"/>
            <a:r>
              <a:rPr lang="en-US" i="1" dirty="0"/>
              <a:t>“Recommendation 107 Infrastructure NSW recommends that the Department of Education prepare a </a:t>
            </a:r>
            <a:r>
              <a:rPr lang="en-US" b="1" i="1" dirty="0"/>
              <a:t>Schools Digital Transformation Strategy </a:t>
            </a:r>
            <a:r>
              <a:rPr lang="en-US" i="1" dirty="0"/>
              <a:t>(2018-2025) in partnership with the Department of Finance, Services and Innovation”.</a:t>
            </a:r>
            <a:endParaRPr lang="en-AU" i="1" dirty="0"/>
          </a:p>
        </p:txBody>
      </p:sp>
      <p:sp>
        <p:nvSpPr>
          <p:cNvPr id="6" name="Title 5">
            <a:extLst>
              <a:ext uri="{FF2B5EF4-FFF2-40B4-BE49-F238E27FC236}">
                <a16:creationId xmlns:a16="http://schemas.microsoft.com/office/drawing/2014/main" id="{F67FAA6A-5873-4248-B05E-D180E9A29116}"/>
              </a:ext>
            </a:extLst>
          </p:cNvPr>
          <p:cNvSpPr>
            <a:spLocks noGrp="1"/>
          </p:cNvSpPr>
          <p:nvPr>
            <p:ph type="title"/>
          </p:nvPr>
        </p:nvSpPr>
        <p:spPr>
          <a:xfrm>
            <a:off x="326426" y="714374"/>
            <a:ext cx="11713173" cy="641967"/>
          </a:xfrm>
        </p:spPr>
        <p:txBody>
          <a:bodyPr/>
          <a:lstStyle/>
          <a:p>
            <a:r>
              <a:rPr lang="en-US" sz="2000" dirty="0"/>
              <a:t>The NSW Government has placed Digital and ICT as a critical enabler for driving productivity, improving frontline service delivery and expanding economic opportunities, particularly regional communities</a:t>
            </a:r>
            <a:endParaRPr lang="en-AU" sz="2000" dirty="0"/>
          </a:p>
        </p:txBody>
      </p:sp>
      <p:sp>
        <p:nvSpPr>
          <p:cNvPr id="5" name="Slide Number Placeholder 4">
            <a:extLst>
              <a:ext uri="{FF2B5EF4-FFF2-40B4-BE49-F238E27FC236}">
                <a16:creationId xmlns:a16="http://schemas.microsoft.com/office/drawing/2014/main" id="{3B935D7A-F34F-4866-8FDC-9573C872F7E8}"/>
              </a:ext>
            </a:extLst>
          </p:cNvPr>
          <p:cNvSpPr>
            <a:spLocks noGrp="1"/>
          </p:cNvSpPr>
          <p:nvPr>
            <p:ph type="sldNum" sz="quarter" idx="10"/>
          </p:nvPr>
        </p:nvSpPr>
        <p:spPr/>
        <p:txBody>
          <a:bodyPr/>
          <a:lstStyle/>
          <a:p>
            <a:fld id="{2E05341D-6F72-48B3-9C84-7861D6A59EE4}" type="slidenum">
              <a:rPr lang="en-AU" smtClean="0"/>
              <a:t>2</a:t>
            </a:fld>
            <a:endParaRPr lang="en-AU" dirty="0"/>
          </a:p>
        </p:txBody>
      </p:sp>
      <p:pic>
        <p:nvPicPr>
          <p:cNvPr id="10" name="Picture 9" descr="A sign on the side of a mountain&#10;&#10;Description automatically generated">
            <a:extLst>
              <a:ext uri="{FF2B5EF4-FFF2-40B4-BE49-F238E27FC236}">
                <a16:creationId xmlns:a16="http://schemas.microsoft.com/office/drawing/2014/main" id="{74C43753-3239-40CE-8596-5E540E56D80E}"/>
              </a:ext>
            </a:extLst>
          </p:cNvPr>
          <p:cNvPicPr>
            <a:picLocks noChangeAspect="1"/>
          </p:cNvPicPr>
          <p:nvPr/>
        </p:nvPicPr>
        <p:blipFill>
          <a:blip r:embed="rId3"/>
          <a:stretch>
            <a:fillRect/>
          </a:stretch>
        </p:blipFill>
        <p:spPr>
          <a:xfrm>
            <a:off x="1136034" y="1574833"/>
            <a:ext cx="1797405" cy="2618584"/>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E870943F-00DA-4E39-895F-9CDD6CC1489C}"/>
              </a:ext>
            </a:extLst>
          </p:cNvPr>
          <p:cNvPicPr>
            <a:picLocks noChangeAspect="1"/>
          </p:cNvPicPr>
          <p:nvPr/>
        </p:nvPicPr>
        <p:blipFill>
          <a:blip r:embed="rId4"/>
          <a:stretch>
            <a:fillRect/>
          </a:stretch>
        </p:blipFill>
        <p:spPr>
          <a:xfrm>
            <a:off x="5204441" y="1574833"/>
            <a:ext cx="1830742" cy="2618584"/>
          </a:xfrm>
          <a:prstGeom prst="rect">
            <a:avLst/>
          </a:prstGeom>
        </p:spPr>
      </p:pic>
      <p:pic>
        <p:nvPicPr>
          <p:cNvPr id="17" name="Picture 5">
            <a:extLst>
              <a:ext uri="{FF2B5EF4-FFF2-40B4-BE49-F238E27FC236}">
                <a16:creationId xmlns:a16="http://schemas.microsoft.com/office/drawing/2014/main" id="{DAF656A4-2FDE-4F97-B9B7-BA94FF702A4D}"/>
              </a:ext>
            </a:extLst>
          </p:cNvPr>
          <p:cNvPicPr>
            <a:picLocks noChangeAspect="1"/>
          </p:cNvPicPr>
          <p:nvPr/>
        </p:nvPicPr>
        <p:blipFill rotWithShape="1">
          <a:blip r:embed="rId5">
            <a:extLst>
              <a:ext uri="{28A0092B-C50C-407E-A947-70E740481C1C}">
                <a14:useLocalDpi xmlns:a14="http://schemas.microsoft.com/office/drawing/2010/main" val="0"/>
              </a:ext>
            </a:extLst>
          </a:blip>
          <a:srcRect l="14220" t="26524" r="30576" b="17036"/>
          <a:stretch/>
        </p:blipFill>
        <p:spPr bwMode="auto">
          <a:xfrm>
            <a:off x="9105717" y="1580222"/>
            <a:ext cx="2374970" cy="261319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6">
            <a:extLst>
              <a:ext uri="{FF2B5EF4-FFF2-40B4-BE49-F238E27FC236}">
                <a16:creationId xmlns:a16="http://schemas.microsoft.com/office/drawing/2014/main" id="{E61378E4-6D83-4216-ABA9-CCC68ACD16F6}"/>
              </a:ext>
            </a:extLst>
          </p:cNvPr>
          <p:cNvSpPr txBox="1">
            <a:spLocks/>
          </p:cNvSpPr>
          <p:nvPr/>
        </p:nvSpPr>
        <p:spPr>
          <a:xfrm>
            <a:off x="4467225" y="4571816"/>
            <a:ext cx="3200400" cy="1931168"/>
          </a:xfrm>
          <a:prstGeom prst="rect">
            <a:avLst/>
          </a:prstGeom>
          <a:noFill/>
          <a:ln>
            <a:noFill/>
          </a:ln>
        </p:spPr>
        <p:txBody>
          <a:bodyPr spcFirstLastPara="1" wrap="square" lIns="0" tIns="0" rIns="0" bIns="0" anchor="t" anchorCtr="0"/>
          <a:lstStyle>
            <a:defPPr marR="0" lvl="0" algn="l" rtl="0">
              <a:lnSpc>
                <a:spcPct val="100000"/>
              </a:lnSpc>
              <a:spcBef>
                <a:spcPts val="0"/>
              </a:spcBef>
              <a:spcAft>
                <a:spcPts val="0"/>
              </a:spcAft>
            </a:defPPr>
            <a:lvl1pPr marL="457200" marR="0" lvl="0" indent="-228600" algn="l" rtl="0">
              <a:lnSpc>
                <a:spcPct val="12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317500" algn="l" rtl="0">
              <a:lnSpc>
                <a:spcPct val="120000"/>
              </a:lnSpc>
              <a:spcBef>
                <a:spcPts val="8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04800" algn="l" rtl="0">
              <a:lnSpc>
                <a:spcPct val="120000"/>
              </a:lnSpc>
              <a:spcBef>
                <a:spcPts val="800"/>
              </a:spcBef>
              <a:spcAft>
                <a:spcPts val="0"/>
              </a:spcAft>
              <a:buClr>
                <a:schemeClr val="dk2"/>
              </a:buClr>
              <a:buSzPts val="1200"/>
              <a:buFont typeface="Arial"/>
              <a:buChar char="⎼"/>
              <a:defRPr sz="1400" b="0" i="0" u="none" strike="noStrike" cap="none">
                <a:solidFill>
                  <a:schemeClr val="dk2"/>
                </a:solidFill>
                <a:latin typeface="Arial"/>
                <a:ea typeface="Arial"/>
                <a:cs typeface="Arial"/>
                <a:sym typeface="Arial"/>
              </a:defRPr>
            </a:lvl3pPr>
            <a:lvl4pPr marL="1828800" marR="0" lvl="3" indent="-304800" algn="l" rtl="0">
              <a:lnSpc>
                <a:spcPct val="120000"/>
              </a:lnSpc>
              <a:spcBef>
                <a:spcPts val="800"/>
              </a:spcBef>
              <a:spcAft>
                <a:spcPts val="0"/>
              </a:spcAft>
              <a:buClr>
                <a:schemeClr val="dk2"/>
              </a:buClr>
              <a:buSzPts val="1200"/>
              <a:buFont typeface="NTR"/>
              <a:buChar char="»"/>
              <a:defRPr sz="1400" b="0" i="0" u="none" strike="noStrike" cap="none">
                <a:solidFill>
                  <a:schemeClr val="dk2"/>
                </a:solidFill>
                <a:latin typeface="Arial"/>
                <a:ea typeface="Arial"/>
                <a:cs typeface="Arial"/>
                <a:sym typeface="Arial"/>
              </a:defRPr>
            </a:lvl4pPr>
            <a:lvl5pPr marL="2286000" marR="0" lvl="4" indent="-276225" algn="l" rtl="0">
              <a:lnSpc>
                <a:spcPct val="100000"/>
              </a:lnSpc>
              <a:spcBef>
                <a:spcPts val="800"/>
              </a:spcBef>
              <a:spcAft>
                <a:spcPts val="0"/>
              </a:spcAft>
              <a:buClr>
                <a:schemeClr val="dk2"/>
              </a:buClr>
              <a:buSzPts val="750"/>
              <a:buFont typeface="Arial"/>
              <a:buChar char="•"/>
              <a:defRPr sz="1400" b="0" i="0" u="none" strike="noStrike" cap="none">
                <a:solidFill>
                  <a:schemeClr val="dk2"/>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algn="ctr"/>
            <a:r>
              <a:rPr lang="en-US" i="1" dirty="0"/>
              <a:t>“Rapidly advancing </a:t>
            </a:r>
            <a:r>
              <a:rPr lang="en-US" b="1" i="1" dirty="0"/>
              <a:t>digital technologies </a:t>
            </a:r>
            <a:r>
              <a:rPr lang="en-US" i="1" dirty="0"/>
              <a:t>will be a </a:t>
            </a:r>
            <a:r>
              <a:rPr lang="en-US" b="1" i="1" dirty="0"/>
              <a:t>critical enabler </a:t>
            </a:r>
            <a:r>
              <a:rPr lang="en-US" i="1" dirty="0"/>
              <a:t>of the productivity by expanding economic opportunities, particular </a:t>
            </a:r>
            <a:r>
              <a:rPr lang="en-US" b="1" i="1" dirty="0"/>
              <a:t>regional communities</a:t>
            </a:r>
            <a:r>
              <a:rPr lang="en-US" i="1" dirty="0"/>
              <a:t>”.</a:t>
            </a:r>
            <a:endParaRPr lang="en-AU" i="1" dirty="0"/>
          </a:p>
        </p:txBody>
      </p:sp>
      <p:sp>
        <p:nvSpPr>
          <p:cNvPr id="20" name="Text Placeholder 6">
            <a:extLst>
              <a:ext uri="{FF2B5EF4-FFF2-40B4-BE49-F238E27FC236}">
                <a16:creationId xmlns:a16="http://schemas.microsoft.com/office/drawing/2014/main" id="{50525670-4243-4691-A414-81734B0D1246}"/>
              </a:ext>
            </a:extLst>
          </p:cNvPr>
          <p:cNvSpPr txBox="1">
            <a:spLocks/>
          </p:cNvSpPr>
          <p:nvPr/>
        </p:nvSpPr>
        <p:spPr>
          <a:xfrm>
            <a:off x="28575" y="4230803"/>
            <a:ext cx="3705225" cy="2613195"/>
          </a:xfrm>
          <a:prstGeom prst="rect">
            <a:avLst/>
          </a:prstGeom>
          <a:noFill/>
          <a:ln>
            <a:noFill/>
          </a:ln>
        </p:spPr>
        <p:txBody>
          <a:bodyPr spcFirstLastPara="1" wrap="square" lIns="0" tIns="0" rIns="0" bIns="0" anchor="t" anchorCtr="0"/>
          <a:lstStyle>
            <a:defPPr marR="0" lvl="0" algn="l" rtl="0">
              <a:lnSpc>
                <a:spcPct val="100000"/>
              </a:lnSpc>
              <a:spcBef>
                <a:spcPts val="0"/>
              </a:spcBef>
              <a:spcAft>
                <a:spcPts val="0"/>
              </a:spcAft>
            </a:defPPr>
            <a:lvl1pPr marL="457200" marR="0" lvl="0" indent="-228600" algn="l" rtl="0">
              <a:lnSpc>
                <a:spcPct val="12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317500" algn="l" rtl="0">
              <a:lnSpc>
                <a:spcPct val="120000"/>
              </a:lnSpc>
              <a:spcBef>
                <a:spcPts val="8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04800" algn="l" rtl="0">
              <a:lnSpc>
                <a:spcPct val="120000"/>
              </a:lnSpc>
              <a:spcBef>
                <a:spcPts val="800"/>
              </a:spcBef>
              <a:spcAft>
                <a:spcPts val="0"/>
              </a:spcAft>
              <a:buClr>
                <a:schemeClr val="dk2"/>
              </a:buClr>
              <a:buSzPts val="1200"/>
              <a:buFont typeface="Arial"/>
              <a:buChar char="⎼"/>
              <a:defRPr sz="1400" b="0" i="0" u="none" strike="noStrike" cap="none">
                <a:solidFill>
                  <a:schemeClr val="dk2"/>
                </a:solidFill>
                <a:latin typeface="Arial"/>
                <a:ea typeface="Arial"/>
                <a:cs typeface="Arial"/>
                <a:sym typeface="Arial"/>
              </a:defRPr>
            </a:lvl3pPr>
            <a:lvl4pPr marL="1828800" marR="0" lvl="3" indent="-304800" algn="l" rtl="0">
              <a:lnSpc>
                <a:spcPct val="120000"/>
              </a:lnSpc>
              <a:spcBef>
                <a:spcPts val="800"/>
              </a:spcBef>
              <a:spcAft>
                <a:spcPts val="0"/>
              </a:spcAft>
              <a:buClr>
                <a:schemeClr val="dk2"/>
              </a:buClr>
              <a:buSzPts val="1200"/>
              <a:buFont typeface="NTR"/>
              <a:buChar char="»"/>
              <a:defRPr sz="1400" b="0" i="0" u="none" strike="noStrike" cap="none">
                <a:solidFill>
                  <a:schemeClr val="dk2"/>
                </a:solidFill>
                <a:latin typeface="Arial"/>
                <a:ea typeface="Arial"/>
                <a:cs typeface="Arial"/>
                <a:sym typeface="Arial"/>
              </a:defRPr>
            </a:lvl4pPr>
            <a:lvl5pPr marL="2286000" marR="0" lvl="4" indent="-276225" algn="l" rtl="0">
              <a:lnSpc>
                <a:spcPct val="100000"/>
              </a:lnSpc>
              <a:spcBef>
                <a:spcPts val="800"/>
              </a:spcBef>
              <a:spcAft>
                <a:spcPts val="0"/>
              </a:spcAft>
              <a:buClr>
                <a:schemeClr val="dk2"/>
              </a:buClr>
              <a:buSzPts val="750"/>
              <a:buFont typeface="Arial"/>
              <a:buChar char="•"/>
              <a:defRPr sz="1400" b="0" i="0" u="none" strike="noStrike" cap="none">
                <a:solidFill>
                  <a:schemeClr val="dk2"/>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algn="ctr"/>
            <a:r>
              <a:rPr lang="en-AU" i="1" dirty="0"/>
              <a:t>We </a:t>
            </a:r>
            <a:r>
              <a:rPr lang="en-AU" b="1" i="1" dirty="0"/>
              <a:t>must aspire to improve our education system</a:t>
            </a:r>
            <a:r>
              <a:rPr lang="en-AU" i="1" dirty="0"/>
              <a:t>… “NSW schools have identified that they also need to find effective ways to integrate creativity in learning across the curriculum…. Young people are learning and </a:t>
            </a:r>
            <a:r>
              <a:rPr lang="en-AU" b="1" i="1" dirty="0"/>
              <a:t>developing skills in a changing economy </a:t>
            </a:r>
            <a:r>
              <a:rPr lang="en-AU" i="1" dirty="0"/>
              <a:t>which increasingly values creativity, innovation and critical thinking”.</a:t>
            </a:r>
          </a:p>
        </p:txBody>
      </p:sp>
      <p:cxnSp>
        <p:nvCxnSpPr>
          <p:cNvPr id="22" name="Straight Connector 21">
            <a:extLst>
              <a:ext uri="{FF2B5EF4-FFF2-40B4-BE49-F238E27FC236}">
                <a16:creationId xmlns:a16="http://schemas.microsoft.com/office/drawing/2014/main" id="{17D82D34-22A4-43AF-9BB5-0AA18375CCA2}"/>
              </a:ext>
            </a:extLst>
          </p:cNvPr>
          <p:cNvCxnSpPr/>
          <p:nvPr/>
        </p:nvCxnSpPr>
        <p:spPr>
          <a:xfrm>
            <a:off x="4171950" y="1574833"/>
            <a:ext cx="0" cy="49281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FCBE46-C5E7-465A-AA0C-6D1104303FE9}"/>
              </a:ext>
            </a:extLst>
          </p:cNvPr>
          <p:cNvCxnSpPr/>
          <p:nvPr/>
        </p:nvCxnSpPr>
        <p:spPr>
          <a:xfrm>
            <a:off x="8210550" y="1574833"/>
            <a:ext cx="0" cy="4928151"/>
          </a:xfrm>
          <a:prstGeom prst="line">
            <a:avLst/>
          </a:prstGeom>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3FBA9921-51A4-4DD9-9223-AAE3E4013CE7}"/>
              </a:ext>
            </a:extLst>
          </p:cNvPr>
          <p:cNvGrpSpPr/>
          <p:nvPr/>
        </p:nvGrpSpPr>
        <p:grpSpPr>
          <a:xfrm>
            <a:off x="7081489" y="131082"/>
            <a:ext cx="4963758" cy="340462"/>
            <a:chOff x="7081489" y="131082"/>
            <a:chExt cx="4963758" cy="340462"/>
          </a:xfrm>
        </p:grpSpPr>
        <p:sp>
          <p:nvSpPr>
            <p:cNvPr id="34" name="Chevron 7">
              <a:extLst>
                <a:ext uri="{FF2B5EF4-FFF2-40B4-BE49-F238E27FC236}">
                  <a16:creationId xmlns:a16="http://schemas.microsoft.com/office/drawing/2014/main" id="{23DF65D4-411F-4797-AAFA-C62329E62B21}"/>
                </a:ext>
              </a:extLst>
            </p:cNvPr>
            <p:cNvSpPr/>
            <p:nvPr/>
          </p:nvSpPr>
          <p:spPr>
            <a:xfrm>
              <a:off x="7081489" y="131082"/>
              <a:ext cx="647515" cy="340462"/>
            </a:xfrm>
            <a:prstGeom prst="chevron">
              <a:avLst>
                <a:gd name="adj" fmla="val 10441"/>
              </a:avLst>
            </a:prstGeom>
            <a:solidFill>
              <a:srgbClr val="19233E"/>
            </a:solid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bg1"/>
                  </a:solidFill>
                  <a:latin typeface="Montserrat" panose="00000500000000000000" pitchFamily="50" charset="0"/>
                </a:rPr>
                <a:t>Introduction</a:t>
              </a:r>
            </a:p>
          </p:txBody>
        </p:sp>
        <p:sp>
          <p:nvSpPr>
            <p:cNvPr id="35" name="Chevron 8">
              <a:extLst>
                <a:ext uri="{FF2B5EF4-FFF2-40B4-BE49-F238E27FC236}">
                  <a16:creationId xmlns:a16="http://schemas.microsoft.com/office/drawing/2014/main" id="{2B9CC0AA-E586-4ECE-8C98-71A22710EC50}"/>
                </a:ext>
              </a:extLst>
            </p:cNvPr>
            <p:cNvSpPr/>
            <p:nvPr/>
          </p:nvSpPr>
          <p:spPr>
            <a:xfrm>
              <a:off x="7697890"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Schools</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Strategy</a:t>
              </a:r>
            </a:p>
          </p:txBody>
        </p:sp>
        <p:sp>
          <p:nvSpPr>
            <p:cNvPr id="36" name="Chevron 10">
              <a:extLst>
                <a:ext uri="{FF2B5EF4-FFF2-40B4-BE49-F238E27FC236}">
                  <a16:creationId xmlns:a16="http://schemas.microsoft.com/office/drawing/2014/main" id="{4A10D50F-1A04-4784-9E31-9A059898C390}"/>
                </a:ext>
              </a:extLst>
            </p:cNvPr>
            <p:cNvSpPr/>
            <p:nvPr/>
          </p:nvSpPr>
          <p:spPr>
            <a:xfrm>
              <a:off x="8314291"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COVID</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Response</a:t>
              </a:r>
            </a:p>
          </p:txBody>
        </p:sp>
        <p:sp>
          <p:nvSpPr>
            <p:cNvPr id="37" name="Chevron 12">
              <a:extLst>
                <a:ext uri="{FF2B5EF4-FFF2-40B4-BE49-F238E27FC236}">
                  <a16:creationId xmlns:a16="http://schemas.microsoft.com/office/drawing/2014/main" id="{D7DAB651-2EA8-4E83-AB8D-78729BF02669}"/>
                </a:ext>
              </a:extLst>
            </p:cNvPr>
            <p:cNvSpPr/>
            <p:nvPr/>
          </p:nvSpPr>
          <p:spPr>
            <a:xfrm>
              <a:off x="8930693"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COVID</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Learnings</a:t>
              </a:r>
            </a:p>
          </p:txBody>
        </p:sp>
        <p:sp>
          <p:nvSpPr>
            <p:cNvPr id="38" name="Chevron 13">
              <a:extLst>
                <a:ext uri="{FF2B5EF4-FFF2-40B4-BE49-F238E27FC236}">
                  <a16:creationId xmlns:a16="http://schemas.microsoft.com/office/drawing/2014/main" id="{AB485F4D-F3CE-450E-9546-22391379D77C}"/>
                </a:ext>
              </a:extLst>
            </p:cNvPr>
            <p:cNvSpPr/>
            <p:nvPr/>
          </p:nvSpPr>
          <p:spPr>
            <a:xfrm>
              <a:off x="9547094"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Accelerating</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SDS</a:t>
              </a:r>
            </a:p>
          </p:txBody>
        </p:sp>
        <p:sp>
          <p:nvSpPr>
            <p:cNvPr id="39" name="Chevron 20">
              <a:extLst>
                <a:ext uri="{FF2B5EF4-FFF2-40B4-BE49-F238E27FC236}">
                  <a16:creationId xmlns:a16="http://schemas.microsoft.com/office/drawing/2014/main" id="{C66F3E75-AE61-4E42-93BC-07710622B109}"/>
                </a:ext>
              </a:extLst>
            </p:cNvPr>
            <p:cNvSpPr/>
            <p:nvPr/>
          </p:nvSpPr>
          <p:spPr>
            <a:xfrm>
              <a:off x="10163496"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Rural</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Access</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Gap</a:t>
              </a:r>
            </a:p>
          </p:txBody>
        </p:sp>
        <p:sp>
          <p:nvSpPr>
            <p:cNvPr id="40" name="Chevron 22">
              <a:extLst>
                <a:ext uri="{FF2B5EF4-FFF2-40B4-BE49-F238E27FC236}">
                  <a16:creationId xmlns:a16="http://schemas.microsoft.com/office/drawing/2014/main" id="{D6ABDD6C-3726-4F69-B614-ADB610D1221A}"/>
                </a:ext>
              </a:extLst>
            </p:cNvPr>
            <p:cNvSpPr/>
            <p:nvPr/>
          </p:nvSpPr>
          <p:spPr>
            <a:xfrm>
              <a:off x="10779896"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Digital</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Divide</a:t>
              </a:r>
            </a:p>
          </p:txBody>
        </p:sp>
        <p:sp>
          <p:nvSpPr>
            <p:cNvPr id="41" name="Chevron 22">
              <a:extLst>
                <a:ext uri="{FF2B5EF4-FFF2-40B4-BE49-F238E27FC236}">
                  <a16:creationId xmlns:a16="http://schemas.microsoft.com/office/drawing/2014/main" id="{0B0DDC47-8E32-4EB8-9571-D422486A1757}"/>
                </a:ext>
              </a:extLst>
            </p:cNvPr>
            <p:cNvSpPr/>
            <p:nvPr/>
          </p:nvSpPr>
          <p:spPr>
            <a:xfrm>
              <a:off x="11397732"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DaPCO</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Decision</a:t>
              </a:r>
            </a:p>
          </p:txBody>
        </p:sp>
      </p:grpSp>
    </p:spTree>
    <p:extLst>
      <p:ext uri="{BB962C8B-B14F-4D97-AF65-F5344CB8AC3E}">
        <p14:creationId xmlns:p14="http://schemas.microsoft.com/office/powerpoint/2010/main" val="641960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8"/>
          <p:cNvSpPr txBox="1">
            <a:spLocks noGrp="1"/>
          </p:cNvSpPr>
          <p:nvPr>
            <p:ph type="title"/>
          </p:nvPr>
        </p:nvSpPr>
        <p:spPr>
          <a:xfrm>
            <a:off x="316221" y="2823575"/>
            <a:ext cx="7973100" cy="1107900"/>
          </a:xfrm>
          <a:prstGeom prst="rect">
            <a:avLst/>
          </a:prstGeom>
          <a:noFill/>
          <a:ln>
            <a:noFill/>
          </a:ln>
        </p:spPr>
        <p:txBody>
          <a:bodyPr spcFirstLastPara="1" wrap="square" lIns="0" tIns="0" rIns="0" bIns="0" anchor="b" anchorCtr="0">
            <a:noAutofit/>
          </a:bodyPr>
          <a:lstStyle/>
          <a:p>
            <a:pPr lvl="0"/>
            <a:r>
              <a:rPr lang="en-AU" dirty="0"/>
              <a:t>Connecting Metro Schools</a:t>
            </a:r>
            <a:br>
              <a:rPr lang="en-AU" dirty="0"/>
            </a:br>
            <a:r>
              <a:rPr lang="en-AU" dirty="0"/>
              <a:t>PPA State Council Presentation</a:t>
            </a:r>
            <a:endParaRPr dirty="0"/>
          </a:p>
        </p:txBody>
      </p:sp>
      <p:sp>
        <p:nvSpPr>
          <p:cNvPr id="412" name="Google Shape;412;p38"/>
          <p:cNvSpPr txBox="1">
            <a:spLocks noGrp="1"/>
          </p:cNvSpPr>
          <p:nvPr>
            <p:ph type="body" idx="1"/>
          </p:nvPr>
        </p:nvSpPr>
        <p:spPr>
          <a:xfrm>
            <a:off x="316225" y="4048725"/>
            <a:ext cx="7122300" cy="74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800"/>
              <a:buNone/>
            </a:pPr>
            <a:r>
              <a:rPr lang="en-AU" dirty="0"/>
              <a:t>A Schools Digital Strategy sub strategy</a:t>
            </a:r>
          </a:p>
          <a:p>
            <a:pPr marL="0" lvl="0" indent="0" algn="l" rtl="0">
              <a:spcBef>
                <a:spcPts val="0"/>
              </a:spcBef>
              <a:spcAft>
                <a:spcPts val="0"/>
              </a:spcAft>
              <a:buClr>
                <a:schemeClr val="lt1"/>
              </a:buClr>
              <a:buSzPts val="1800"/>
              <a:buNone/>
            </a:pPr>
            <a:r>
              <a:rPr lang="en-AU" dirty="0"/>
              <a:t>Information Technology Directorate</a:t>
            </a:r>
          </a:p>
          <a:p>
            <a:pPr marL="0" lvl="0" indent="0" algn="l" rtl="0">
              <a:spcBef>
                <a:spcPts val="0"/>
              </a:spcBef>
              <a:spcAft>
                <a:spcPts val="0"/>
              </a:spcAft>
              <a:buClr>
                <a:schemeClr val="lt1"/>
              </a:buClr>
              <a:buSzPts val="1800"/>
              <a:buNone/>
            </a:pPr>
            <a:r>
              <a:rPr lang="en-AU" dirty="0"/>
              <a:t>11</a:t>
            </a:r>
            <a:r>
              <a:rPr lang="en-AU" baseline="30000" dirty="0"/>
              <a:t>th</a:t>
            </a:r>
            <a:r>
              <a:rPr lang="en-AU" dirty="0"/>
              <a:t> June 2020</a:t>
            </a:r>
            <a:endParaRPr dirty="0"/>
          </a:p>
        </p:txBody>
      </p:sp>
    </p:spTree>
    <p:extLst>
      <p:ext uri="{BB962C8B-B14F-4D97-AF65-F5344CB8AC3E}">
        <p14:creationId xmlns:p14="http://schemas.microsoft.com/office/powerpoint/2010/main" val="292479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txBox="1">
            <a:spLocks noGrp="1"/>
          </p:cNvSpPr>
          <p:nvPr>
            <p:ph type="title"/>
          </p:nvPr>
        </p:nvSpPr>
        <p:spPr/>
        <p:txBody>
          <a:bodyPr/>
          <a:lstStyle/>
          <a:p>
            <a:pPr>
              <a:spcBef>
                <a:spcPct val="0"/>
              </a:spcBef>
              <a:spcAft>
                <a:spcPct val="0"/>
              </a:spcAft>
              <a:buClr>
                <a:srgbClr val="19233E"/>
              </a:buClr>
            </a:pPr>
            <a:r>
              <a:rPr lang="en-AU" sz="2000" dirty="0">
                <a:solidFill>
                  <a:schemeClr val="tx1"/>
                </a:solidFill>
                <a:latin typeface="Montserrat" panose="00000500000000000000" pitchFamily="50" charset="0"/>
                <a:cs typeface="Arial"/>
              </a:rPr>
              <a:t>The NSW Department of Education Schools’ Digital Strategy (‘the SDS’) provided the strategic vision for the digital enablement of schools from now through to 2026</a:t>
            </a:r>
            <a:endParaRPr lang="en-AU" altLang="en-US" sz="2000" b="1" dirty="0">
              <a:solidFill>
                <a:srgbClr val="19233E"/>
              </a:solidFill>
              <a:latin typeface="Montserrat" panose="02000505000000020004" pitchFamily="2" charset="0"/>
              <a:cs typeface="Arial" panose="020B0604020202020204" pitchFamily="34" charset="0"/>
              <a:sym typeface="Montserrat" panose="02000505000000020004" pitchFamily="2" charset="0"/>
            </a:endParaRPr>
          </a:p>
        </p:txBody>
      </p:sp>
      <p:sp>
        <p:nvSpPr>
          <p:cNvPr id="4" name="Slide Number Placeholder 3">
            <a:extLst>
              <a:ext uri="{FF2B5EF4-FFF2-40B4-BE49-F238E27FC236}">
                <a16:creationId xmlns:a16="http://schemas.microsoft.com/office/drawing/2014/main" id="{FA289BE8-D727-450A-AD3C-DF30643347A7}"/>
              </a:ext>
            </a:extLst>
          </p:cNvPr>
          <p:cNvSpPr>
            <a:spLocks noGrp="1"/>
          </p:cNvSpPr>
          <p:nvPr>
            <p:ph type="sldNum" sz="quarter" idx="10"/>
          </p:nvPr>
        </p:nvSpPr>
        <p:spPr/>
        <p:txBody>
          <a:bodyPr rtlCol="0"/>
          <a:lstStyle/>
          <a:p>
            <a:pPr fontAlgn="auto">
              <a:spcBef>
                <a:spcPts val="0"/>
              </a:spcBef>
              <a:spcAft>
                <a:spcPts val="0"/>
              </a:spcAft>
              <a:buFont typeface="Arial"/>
              <a:buNone/>
              <a:defRPr/>
            </a:pPr>
            <a:fld id="{87E90095-05E1-49CC-A9AD-3E1289B233F7}" type="slidenum">
              <a:rPr lang="en-AU" kern="0">
                <a:solidFill>
                  <a:schemeClr val="tx1">
                    <a:tint val="75000"/>
                  </a:schemeClr>
                </a:solidFill>
                <a:latin typeface="Arial"/>
                <a:ea typeface="Arial"/>
                <a:cs typeface="Arial"/>
                <a:sym typeface="Arial"/>
              </a:rPr>
              <a:pPr fontAlgn="auto">
                <a:spcBef>
                  <a:spcPts val="0"/>
                </a:spcBef>
                <a:spcAft>
                  <a:spcPts val="0"/>
                </a:spcAft>
                <a:buFont typeface="Arial"/>
                <a:buNone/>
                <a:defRPr/>
              </a:pPr>
              <a:t>3</a:t>
            </a:fld>
            <a:endParaRPr lang="en-AU" kern="0" dirty="0">
              <a:solidFill>
                <a:schemeClr val="tx1">
                  <a:tint val="75000"/>
                </a:schemeClr>
              </a:solidFill>
              <a:latin typeface="Arial"/>
              <a:ea typeface="Arial"/>
              <a:cs typeface="Arial"/>
              <a:sym typeface="Arial"/>
            </a:endParaRPr>
          </a:p>
        </p:txBody>
      </p:sp>
      <p:sp>
        <p:nvSpPr>
          <p:cNvPr id="107525" name="object 3">
            <a:extLst>
              <a:ext uri="{FF2B5EF4-FFF2-40B4-BE49-F238E27FC236}">
                <a16:creationId xmlns:a16="http://schemas.microsoft.com/office/drawing/2014/main" id="{EC4BCE8F-8F1A-4C90-A344-3F30B48D1BB7}"/>
              </a:ext>
            </a:extLst>
          </p:cNvPr>
          <p:cNvSpPr txBox="1">
            <a:spLocks/>
          </p:cNvSpPr>
          <p:nvPr/>
        </p:nvSpPr>
        <p:spPr bwMode="auto">
          <a:xfrm>
            <a:off x="409575" y="4484330"/>
            <a:ext cx="2581275" cy="208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ts val="400"/>
              </a:spcBef>
              <a:spcAft>
                <a:spcPts val="400"/>
              </a:spcAft>
              <a:defRPr/>
            </a:pPr>
            <a:r>
              <a:rPr lang="en-AU" altLang="en-US" sz="1200" dirty="0">
                <a:latin typeface="Montserrat" panose="02000505000000020004" pitchFamily="2" charset="0"/>
              </a:rPr>
              <a:t>The </a:t>
            </a:r>
            <a:r>
              <a:rPr lang="en-AU" altLang="en-US" sz="1200" b="1" dirty="0">
                <a:latin typeface="Montserrat" panose="02000505000000020004" pitchFamily="2" charset="0"/>
              </a:rPr>
              <a:t>Premier’s Priorities </a:t>
            </a:r>
            <a:r>
              <a:rPr lang="en-AU" altLang="en-US" sz="1200" dirty="0">
                <a:latin typeface="Montserrat" panose="02000505000000020004" pitchFamily="2" charset="0"/>
              </a:rPr>
              <a:t>include bumping up education results for children and increasing the number of Aboriginal young people reaching their learning potential.</a:t>
            </a:r>
          </a:p>
          <a:p>
            <a:pPr algn="ctr" eaLnBrk="1" hangingPunct="1">
              <a:spcBef>
                <a:spcPts val="400"/>
              </a:spcBef>
              <a:spcAft>
                <a:spcPts val="400"/>
              </a:spcAft>
              <a:defRPr/>
            </a:pPr>
            <a:r>
              <a:rPr lang="en-AU" altLang="en-US" sz="1200" dirty="0">
                <a:latin typeface="Montserrat" panose="02000505000000020004" pitchFamily="2" charset="0"/>
              </a:rPr>
              <a:t>The </a:t>
            </a:r>
            <a:r>
              <a:rPr lang="en-AU" altLang="en-US" sz="1200" b="1" dirty="0">
                <a:latin typeface="Montserrat" panose="02000505000000020004" pitchFamily="2" charset="0"/>
              </a:rPr>
              <a:t>DoE Strategic Plan </a:t>
            </a:r>
            <a:r>
              <a:rPr lang="en-AU" altLang="en-US" sz="1200" dirty="0">
                <a:latin typeface="Montserrat" panose="02000505000000020004" pitchFamily="2" charset="0"/>
              </a:rPr>
              <a:t>focuses on student engagement, preparing young people for education, training and work and reducing the impact of disadvantage.</a:t>
            </a:r>
          </a:p>
        </p:txBody>
      </p:sp>
      <p:pic>
        <p:nvPicPr>
          <p:cNvPr id="91146" name="Picture 7"/>
          <p:cNvPicPr>
            <a:picLocks noChangeAspect="1"/>
          </p:cNvPicPr>
          <p:nvPr/>
        </p:nvPicPr>
        <p:blipFill>
          <a:blip r:embed="rId3">
            <a:extLst>
              <a:ext uri="{28A0092B-C50C-407E-A947-70E740481C1C}">
                <a14:useLocalDpi xmlns:a14="http://schemas.microsoft.com/office/drawing/2010/main" val="0"/>
              </a:ext>
            </a:extLst>
          </a:blip>
          <a:srcRect l="34773" t="14160" r="35001" b="5141"/>
          <a:stretch>
            <a:fillRect/>
          </a:stretch>
        </p:blipFill>
        <p:spPr bwMode="auto">
          <a:xfrm>
            <a:off x="505908" y="1291455"/>
            <a:ext cx="2338103" cy="30622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3970551" y="1291455"/>
            <a:ext cx="2377032" cy="3062288"/>
          </a:xfrm>
          <a:prstGeom prst="rect">
            <a:avLst/>
          </a:prstGeom>
          <a:effectLst>
            <a:outerShdw blurRad="50800" dist="38100" dir="2700000" algn="tl" rotWithShape="0">
              <a:prstClr val="black">
                <a:alpha val="40000"/>
              </a:prstClr>
            </a:outerShdw>
          </a:effectLst>
        </p:spPr>
      </p:pic>
      <p:sp>
        <p:nvSpPr>
          <p:cNvPr id="15" name="object 3">
            <a:extLst>
              <a:ext uri="{FF2B5EF4-FFF2-40B4-BE49-F238E27FC236}">
                <a16:creationId xmlns:a16="http://schemas.microsoft.com/office/drawing/2014/main" id="{882B3570-74F3-4D1F-AEE8-206329904E9F}"/>
              </a:ext>
            </a:extLst>
          </p:cNvPr>
          <p:cNvSpPr txBox="1">
            <a:spLocks/>
          </p:cNvSpPr>
          <p:nvPr/>
        </p:nvSpPr>
        <p:spPr bwMode="auto">
          <a:xfrm>
            <a:off x="3855167" y="4484330"/>
            <a:ext cx="2581275" cy="1887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ts val="400"/>
              </a:spcBef>
              <a:spcAft>
                <a:spcPts val="400"/>
              </a:spcAft>
              <a:defRPr/>
            </a:pPr>
            <a:r>
              <a:rPr lang="en-AU" altLang="en-US" sz="1200" dirty="0">
                <a:latin typeface="Montserrat" panose="02000505000000020004" pitchFamily="2" charset="0"/>
              </a:rPr>
              <a:t>In this context, the </a:t>
            </a:r>
            <a:r>
              <a:rPr lang="en-AU" altLang="en-US" sz="1200" b="1" dirty="0">
                <a:latin typeface="Montserrat" panose="02000505000000020004" pitchFamily="2" charset="0"/>
              </a:rPr>
              <a:t>Schools Digital Strategy (SDS) </a:t>
            </a:r>
            <a:r>
              <a:rPr lang="en-AU" altLang="en-US" sz="1200" dirty="0">
                <a:latin typeface="Montserrat" panose="02000505000000020004" pitchFamily="2" charset="0"/>
              </a:rPr>
              <a:t>has been developed as a direct response to the digital enablers and capabilities for students and teachers.</a:t>
            </a:r>
            <a:br>
              <a:rPr lang="en-AU" altLang="en-US" sz="1200" dirty="0">
                <a:latin typeface="Montserrat" panose="02000505000000020004" pitchFamily="2" charset="0"/>
              </a:rPr>
            </a:br>
            <a:endParaRPr lang="en-AU" altLang="en-US" sz="1200" dirty="0">
              <a:latin typeface="Montserrat" panose="02000505000000020004" pitchFamily="2" charset="0"/>
            </a:endParaRPr>
          </a:p>
          <a:p>
            <a:pPr algn="ctr" eaLnBrk="1" hangingPunct="1">
              <a:spcBef>
                <a:spcPts val="400"/>
              </a:spcBef>
              <a:spcAft>
                <a:spcPts val="400"/>
              </a:spcAft>
              <a:defRPr/>
            </a:pPr>
            <a:r>
              <a:rPr lang="en-AU" altLang="en-US" sz="1200" dirty="0">
                <a:latin typeface="Montserrat" panose="02000505000000020004" pitchFamily="2" charset="0"/>
              </a:rPr>
              <a:t>The SDS aligns to the </a:t>
            </a:r>
            <a:r>
              <a:rPr lang="en-AU" altLang="en-US" sz="1200" b="1" dirty="0">
                <a:latin typeface="Montserrat" panose="02000505000000020004" pitchFamily="2" charset="0"/>
              </a:rPr>
              <a:t>Digital.NSW</a:t>
            </a:r>
            <a:r>
              <a:rPr lang="en-AU" altLang="en-US" sz="1200" dirty="0">
                <a:latin typeface="Montserrat" panose="02000505000000020004" pitchFamily="2" charset="0"/>
              </a:rPr>
              <a:t>, </a:t>
            </a:r>
            <a:r>
              <a:rPr lang="en-AU" altLang="en-US" sz="1200" b="1" dirty="0">
                <a:latin typeface="Montserrat" panose="02000505000000020004" pitchFamily="2" charset="0"/>
              </a:rPr>
              <a:t>Beyond Digital  </a:t>
            </a:r>
            <a:r>
              <a:rPr lang="en-AU" altLang="en-US" sz="1200" dirty="0">
                <a:latin typeface="Montserrat" panose="02000505000000020004" pitchFamily="2" charset="0"/>
              </a:rPr>
              <a:t>and </a:t>
            </a:r>
            <a:r>
              <a:rPr lang="en-AU" altLang="en-US" sz="1200" b="1" dirty="0">
                <a:latin typeface="Montserrat" panose="02000505000000020004" pitchFamily="2" charset="0"/>
              </a:rPr>
              <a:t>Service.NSW </a:t>
            </a:r>
            <a:r>
              <a:rPr lang="en-AU" altLang="en-US" sz="1200" dirty="0">
                <a:latin typeface="Montserrat" panose="02000505000000020004" pitchFamily="2" charset="0"/>
              </a:rPr>
              <a:t>strategies.</a:t>
            </a:r>
          </a:p>
        </p:txBody>
      </p:sp>
      <p:sp>
        <p:nvSpPr>
          <p:cNvPr id="16" name="Text Placeholder 2">
            <a:extLst>
              <a:ext uri="{FF2B5EF4-FFF2-40B4-BE49-F238E27FC236}">
                <a16:creationId xmlns:a16="http://schemas.microsoft.com/office/drawing/2014/main" id="{A4AAB58A-4C32-48E7-B494-697F41C4CF77}"/>
              </a:ext>
            </a:extLst>
          </p:cNvPr>
          <p:cNvSpPr>
            <a:spLocks noGrp="1"/>
          </p:cNvSpPr>
          <p:nvPr>
            <p:ph type="body" idx="1"/>
          </p:nvPr>
        </p:nvSpPr>
        <p:spPr>
          <a:xfrm>
            <a:off x="6781800" y="1281929"/>
            <a:ext cx="5172076" cy="5439546"/>
          </a:xfrm>
        </p:spPr>
        <p:txBody>
          <a:bodyPr/>
          <a:lstStyle>
            <a:lvl1pPr>
              <a:defRPr sz="1000">
                <a:latin typeface="Montserrat Light" panose="00000400000000000000" pitchFamily="50" charset="0"/>
              </a:defRPr>
            </a:lvl1pPr>
          </a:lstStyle>
          <a:p>
            <a:pPr marL="88900" marR="5080" indent="0">
              <a:spcBef>
                <a:spcPts val="400"/>
              </a:spcBef>
              <a:spcAft>
                <a:spcPts val="600"/>
              </a:spcAft>
            </a:pPr>
            <a:r>
              <a:rPr lang="en-AU" sz="1100" dirty="0">
                <a:solidFill>
                  <a:schemeClr val="tx1"/>
                </a:solidFill>
                <a:latin typeface="Montserrat" panose="00000500000000000000" pitchFamily="50" charset="0"/>
              </a:rPr>
              <a:t>The SDS is the Department’s response to the need to leverage digital effectively and to support student improvement and engagement.</a:t>
            </a:r>
          </a:p>
          <a:p>
            <a:pPr marL="88900" marR="5080" indent="0">
              <a:spcBef>
                <a:spcPts val="400"/>
              </a:spcBef>
              <a:spcAft>
                <a:spcPts val="600"/>
              </a:spcAft>
            </a:pPr>
            <a:r>
              <a:rPr lang="en-AU" sz="1100" dirty="0">
                <a:solidFill>
                  <a:schemeClr val="tx1"/>
                </a:solidFill>
                <a:latin typeface="Montserrat" panose="00000500000000000000" pitchFamily="50" charset="0"/>
              </a:rPr>
              <a:t>We </a:t>
            </a:r>
            <a:r>
              <a:rPr lang="en-AU" sz="1100" dirty="0">
                <a:solidFill>
                  <a:schemeClr val="tx1"/>
                </a:solidFill>
                <a:latin typeface="Montserrat" panose="00000500000000000000" pitchFamily="50" charset="0"/>
                <a:cs typeface="Arial"/>
              </a:rPr>
              <a:t>acknowledge that quality teaching is the primary factor in achieving student outcomes and, the Digital Strategy is primarily seen as an enabler to support teaching and learning. Where the SDS differs from previous strategies:</a:t>
            </a:r>
          </a:p>
          <a:p>
            <a:pPr marL="317500" marR="5080">
              <a:spcBef>
                <a:spcPts val="400"/>
              </a:spcBef>
              <a:spcAft>
                <a:spcPts val="600"/>
              </a:spcAft>
              <a:buFont typeface="+mj-lt"/>
              <a:buAutoNum type="arabicPeriod"/>
            </a:pPr>
            <a:r>
              <a:rPr lang="en-AU" sz="1100" b="1" dirty="0">
                <a:solidFill>
                  <a:schemeClr val="tx1"/>
                </a:solidFill>
                <a:latin typeface="Montserrat" panose="00000500000000000000" pitchFamily="50" charset="0"/>
                <a:cs typeface="Arial"/>
              </a:rPr>
              <a:t>Is orientated to schools </a:t>
            </a:r>
            <a:r>
              <a:rPr lang="en-AU" sz="1100" dirty="0">
                <a:solidFill>
                  <a:schemeClr val="tx1"/>
                </a:solidFill>
                <a:latin typeface="Montserrat" panose="00000500000000000000" pitchFamily="50" charset="0"/>
                <a:cs typeface="Arial"/>
              </a:rPr>
              <a:t>– It considers the demand side of digital in schools and aims to enhance and implement proven ‘what works best’ patterns </a:t>
            </a:r>
          </a:p>
          <a:p>
            <a:pPr marL="317500" marR="5080">
              <a:spcBef>
                <a:spcPts val="400"/>
              </a:spcBef>
              <a:spcAft>
                <a:spcPts val="600"/>
              </a:spcAft>
              <a:buFont typeface="+mj-lt"/>
              <a:buAutoNum type="arabicPeriod"/>
            </a:pPr>
            <a:r>
              <a:rPr lang="en-AU" sz="1100" b="1" dirty="0">
                <a:solidFill>
                  <a:schemeClr val="tx1"/>
                </a:solidFill>
                <a:latin typeface="Montserrat" panose="00000500000000000000" pitchFamily="50" charset="0"/>
                <a:cs typeface="Arial"/>
              </a:rPr>
              <a:t>Recognises the importance of Agency </a:t>
            </a:r>
            <a:r>
              <a:rPr lang="en-AU" sz="1100" dirty="0">
                <a:solidFill>
                  <a:schemeClr val="tx1"/>
                </a:solidFill>
                <a:latin typeface="Montserrat" panose="00000500000000000000" pitchFamily="50" charset="0"/>
                <a:cs typeface="Arial"/>
              </a:rPr>
              <a:t>– It respectfully addresses the digital needs of five persona’s; leadership, teachers, students, parents &amp; carers and Administration support</a:t>
            </a:r>
          </a:p>
          <a:p>
            <a:pPr marL="317500" marR="5080">
              <a:spcBef>
                <a:spcPts val="400"/>
              </a:spcBef>
              <a:spcAft>
                <a:spcPts val="600"/>
              </a:spcAft>
              <a:buFont typeface="+mj-lt"/>
              <a:buAutoNum type="arabicPeriod"/>
            </a:pPr>
            <a:r>
              <a:rPr lang="en-AU" sz="1100" b="1" dirty="0">
                <a:solidFill>
                  <a:schemeClr val="tx1"/>
                </a:solidFill>
                <a:latin typeface="Montserrat" panose="00000500000000000000" pitchFamily="50" charset="0"/>
                <a:cs typeface="Arial"/>
              </a:rPr>
              <a:t>Supports (or creates) bridges to address inequity </a:t>
            </a:r>
            <a:r>
              <a:rPr lang="en-AU" sz="1100" dirty="0">
                <a:solidFill>
                  <a:schemeClr val="tx1"/>
                </a:solidFill>
                <a:latin typeface="Montserrat" panose="00000500000000000000" pitchFamily="50" charset="0"/>
                <a:cs typeface="Arial"/>
              </a:rPr>
              <a:t>– </a:t>
            </a:r>
            <a:r>
              <a:rPr lang="en-AU" sz="1100" dirty="0">
                <a:solidFill>
                  <a:schemeClr val="tx1"/>
                </a:solidFill>
                <a:latin typeface="Montserrat" panose="00000500000000000000" pitchFamily="50" charset="0"/>
              </a:rPr>
              <a:t>Seeks to ensure access to high quality content and create seamless connection in the network, and across the system</a:t>
            </a:r>
            <a:endParaRPr lang="en-AU" sz="1100" dirty="0">
              <a:solidFill>
                <a:schemeClr val="tx1"/>
              </a:solidFill>
              <a:latin typeface="Montserrat" panose="00000500000000000000" pitchFamily="50" charset="0"/>
              <a:cs typeface="Arial"/>
            </a:endParaRPr>
          </a:p>
          <a:p>
            <a:pPr marL="317500" marR="5080">
              <a:spcBef>
                <a:spcPts val="400"/>
              </a:spcBef>
              <a:spcAft>
                <a:spcPts val="600"/>
              </a:spcAft>
              <a:buFont typeface="+mj-lt"/>
              <a:buAutoNum type="arabicPeriod"/>
            </a:pPr>
            <a:r>
              <a:rPr lang="en-AU" sz="1100" b="1" dirty="0">
                <a:solidFill>
                  <a:schemeClr val="tx1"/>
                </a:solidFill>
                <a:latin typeface="Montserrat" panose="00000500000000000000" pitchFamily="50" charset="0"/>
              </a:rPr>
              <a:t>Utilises data to inform and support learning</a:t>
            </a:r>
            <a:r>
              <a:rPr lang="en-AU" sz="1100" dirty="0">
                <a:solidFill>
                  <a:schemeClr val="tx1"/>
                </a:solidFill>
                <a:latin typeface="Montserrat" panose="00000500000000000000" pitchFamily="50" charset="0"/>
              </a:rPr>
              <a:t> – It aims to place educational informatics and data to inform and support teaching and learning in real-time</a:t>
            </a:r>
          </a:p>
          <a:p>
            <a:pPr marL="88900" marR="5080" indent="0">
              <a:spcBef>
                <a:spcPts val="400"/>
              </a:spcBef>
              <a:spcAft>
                <a:spcPts val="600"/>
              </a:spcAft>
            </a:pPr>
            <a:r>
              <a:rPr lang="en-AU" sz="1100" dirty="0">
                <a:solidFill>
                  <a:schemeClr val="tx1"/>
                </a:solidFill>
                <a:latin typeface="Montserrat" panose="00000500000000000000" pitchFamily="50" charset="0"/>
              </a:rPr>
              <a:t>This approach includes consideration of the PISA ICT 2021 framework, aiming to address the imbalance between major dimensions of ICT and educational digital resources. This covers, access to and use of digital to drive student outcomes across cognitive performance, well being,</a:t>
            </a:r>
            <a:br>
              <a:rPr lang="en-AU" sz="1100" dirty="0">
                <a:solidFill>
                  <a:schemeClr val="tx1"/>
                </a:solidFill>
                <a:latin typeface="Montserrat" panose="00000500000000000000" pitchFamily="50" charset="0"/>
              </a:rPr>
            </a:br>
            <a:r>
              <a:rPr lang="en-AU" sz="1100" dirty="0">
                <a:solidFill>
                  <a:schemeClr val="tx1"/>
                </a:solidFill>
                <a:latin typeface="Montserrat" panose="00000500000000000000" pitchFamily="50" charset="0"/>
              </a:rPr>
              <a:t> ICT attitude and competence.</a:t>
            </a:r>
            <a:endParaRPr lang="en-AU" sz="1100" dirty="0">
              <a:solidFill>
                <a:schemeClr val="tx1"/>
              </a:solidFill>
              <a:latin typeface="Montserrat" panose="00000500000000000000" pitchFamily="50" charset="0"/>
              <a:cs typeface="Arial"/>
            </a:endParaRPr>
          </a:p>
        </p:txBody>
      </p:sp>
      <p:cxnSp>
        <p:nvCxnSpPr>
          <p:cNvPr id="17" name="Straight Connector 16">
            <a:extLst>
              <a:ext uri="{FF2B5EF4-FFF2-40B4-BE49-F238E27FC236}">
                <a16:creationId xmlns:a16="http://schemas.microsoft.com/office/drawing/2014/main" id="{F5A14AE8-A90C-4EEB-AE34-B4DA3C478337}"/>
              </a:ext>
            </a:extLst>
          </p:cNvPr>
          <p:cNvCxnSpPr>
            <a:cxnSpLocks/>
          </p:cNvCxnSpPr>
          <p:nvPr/>
        </p:nvCxnSpPr>
        <p:spPr>
          <a:xfrm>
            <a:off x="3552825" y="1281929"/>
            <a:ext cx="0" cy="5439546"/>
          </a:xfrm>
          <a:prstGeom prst="line">
            <a:avLst/>
          </a:prstGeom>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04280672-C186-430C-A79D-B3ED11245291}"/>
              </a:ext>
            </a:extLst>
          </p:cNvPr>
          <p:cNvGrpSpPr/>
          <p:nvPr/>
        </p:nvGrpSpPr>
        <p:grpSpPr>
          <a:xfrm>
            <a:off x="7081489" y="131082"/>
            <a:ext cx="4963758" cy="340462"/>
            <a:chOff x="7081489" y="131082"/>
            <a:chExt cx="4963758" cy="340462"/>
          </a:xfrm>
        </p:grpSpPr>
        <p:sp>
          <p:nvSpPr>
            <p:cNvPr id="24" name="Chevron 7">
              <a:extLst>
                <a:ext uri="{FF2B5EF4-FFF2-40B4-BE49-F238E27FC236}">
                  <a16:creationId xmlns:a16="http://schemas.microsoft.com/office/drawing/2014/main" id="{99D73ECE-74D1-4740-9BBE-0A61E09CDC4A}"/>
                </a:ext>
              </a:extLst>
            </p:cNvPr>
            <p:cNvSpPr/>
            <p:nvPr/>
          </p:nvSpPr>
          <p:spPr>
            <a:xfrm>
              <a:off x="7081489"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Introduction</a:t>
              </a:r>
            </a:p>
          </p:txBody>
        </p:sp>
        <p:sp>
          <p:nvSpPr>
            <p:cNvPr id="25" name="Chevron 8">
              <a:extLst>
                <a:ext uri="{FF2B5EF4-FFF2-40B4-BE49-F238E27FC236}">
                  <a16:creationId xmlns:a16="http://schemas.microsoft.com/office/drawing/2014/main" id="{E24074CC-EE5A-49C0-9E91-99A1D55A8ADA}"/>
                </a:ext>
              </a:extLst>
            </p:cNvPr>
            <p:cNvSpPr/>
            <p:nvPr/>
          </p:nvSpPr>
          <p:spPr>
            <a:xfrm>
              <a:off x="7697890" y="131082"/>
              <a:ext cx="647515" cy="340462"/>
            </a:xfrm>
            <a:prstGeom prst="chevron">
              <a:avLst>
                <a:gd name="adj" fmla="val 10441"/>
              </a:avLst>
            </a:prstGeom>
            <a:solidFill>
              <a:schemeClr val="accent1"/>
            </a:solid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bg1"/>
                  </a:solidFill>
                  <a:latin typeface="Montserrat" panose="00000500000000000000" pitchFamily="50" charset="0"/>
                </a:rPr>
                <a:t>Schools</a:t>
              </a:r>
              <a:br>
                <a:rPr lang="en-AU" sz="600" b="1" dirty="0">
                  <a:solidFill>
                    <a:schemeClr val="bg1"/>
                  </a:solidFill>
                  <a:latin typeface="Montserrat" panose="00000500000000000000" pitchFamily="50" charset="0"/>
                </a:rPr>
              </a:br>
              <a:r>
                <a:rPr lang="en-AU" sz="600" b="1" dirty="0">
                  <a:solidFill>
                    <a:schemeClr val="bg1"/>
                  </a:solidFill>
                  <a:latin typeface="Montserrat" panose="00000500000000000000" pitchFamily="50" charset="0"/>
                </a:rPr>
                <a:t>Strategy</a:t>
              </a:r>
            </a:p>
          </p:txBody>
        </p:sp>
        <p:sp>
          <p:nvSpPr>
            <p:cNvPr id="26" name="Chevron 10">
              <a:extLst>
                <a:ext uri="{FF2B5EF4-FFF2-40B4-BE49-F238E27FC236}">
                  <a16:creationId xmlns:a16="http://schemas.microsoft.com/office/drawing/2014/main" id="{8F7D2AEA-E76C-4E45-9312-192508296D2D}"/>
                </a:ext>
              </a:extLst>
            </p:cNvPr>
            <p:cNvSpPr/>
            <p:nvPr/>
          </p:nvSpPr>
          <p:spPr>
            <a:xfrm>
              <a:off x="8314291"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COVID</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Response</a:t>
              </a:r>
            </a:p>
          </p:txBody>
        </p:sp>
        <p:sp>
          <p:nvSpPr>
            <p:cNvPr id="27" name="Chevron 12">
              <a:extLst>
                <a:ext uri="{FF2B5EF4-FFF2-40B4-BE49-F238E27FC236}">
                  <a16:creationId xmlns:a16="http://schemas.microsoft.com/office/drawing/2014/main" id="{15C567C9-7A48-489D-A0D6-489D85BC3C81}"/>
                </a:ext>
              </a:extLst>
            </p:cNvPr>
            <p:cNvSpPr/>
            <p:nvPr/>
          </p:nvSpPr>
          <p:spPr>
            <a:xfrm>
              <a:off x="8930693"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COVID</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Learnings</a:t>
              </a:r>
            </a:p>
          </p:txBody>
        </p:sp>
        <p:sp>
          <p:nvSpPr>
            <p:cNvPr id="28" name="Chevron 13">
              <a:extLst>
                <a:ext uri="{FF2B5EF4-FFF2-40B4-BE49-F238E27FC236}">
                  <a16:creationId xmlns:a16="http://schemas.microsoft.com/office/drawing/2014/main" id="{F0E57DB1-DC9B-4BDE-B0A8-56FE65E67235}"/>
                </a:ext>
              </a:extLst>
            </p:cNvPr>
            <p:cNvSpPr/>
            <p:nvPr/>
          </p:nvSpPr>
          <p:spPr>
            <a:xfrm>
              <a:off x="9547094"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Accelerating</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SDS</a:t>
              </a:r>
            </a:p>
          </p:txBody>
        </p:sp>
        <p:sp>
          <p:nvSpPr>
            <p:cNvPr id="29" name="Chevron 20">
              <a:extLst>
                <a:ext uri="{FF2B5EF4-FFF2-40B4-BE49-F238E27FC236}">
                  <a16:creationId xmlns:a16="http://schemas.microsoft.com/office/drawing/2014/main" id="{8D16AF94-8AD2-4308-9C1D-14874DB84D76}"/>
                </a:ext>
              </a:extLst>
            </p:cNvPr>
            <p:cNvSpPr/>
            <p:nvPr/>
          </p:nvSpPr>
          <p:spPr>
            <a:xfrm>
              <a:off x="10163496"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Rural</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Access</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Gap</a:t>
              </a:r>
            </a:p>
          </p:txBody>
        </p:sp>
        <p:sp>
          <p:nvSpPr>
            <p:cNvPr id="30" name="Chevron 22">
              <a:extLst>
                <a:ext uri="{FF2B5EF4-FFF2-40B4-BE49-F238E27FC236}">
                  <a16:creationId xmlns:a16="http://schemas.microsoft.com/office/drawing/2014/main" id="{6AA61B29-EE4B-412C-BF06-8550F5960DCA}"/>
                </a:ext>
              </a:extLst>
            </p:cNvPr>
            <p:cNvSpPr/>
            <p:nvPr/>
          </p:nvSpPr>
          <p:spPr>
            <a:xfrm>
              <a:off x="10779896"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Digital</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Divide</a:t>
              </a:r>
            </a:p>
          </p:txBody>
        </p:sp>
        <p:sp>
          <p:nvSpPr>
            <p:cNvPr id="31" name="Chevron 22">
              <a:extLst>
                <a:ext uri="{FF2B5EF4-FFF2-40B4-BE49-F238E27FC236}">
                  <a16:creationId xmlns:a16="http://schemas.microsoft.com/office/drawing/2014/main" id="{6897AC1F-B4B1-4325-AE7E-29C5D06E0526}"/>
                </a:ext>
              </a:extLst>
            </p:cNvPr>
            <p:cNvSpPr/>
            <p:nvPr/>
          </p:nvSpPr>
          <p:spPr>
            <a:xfrm>
              <a:off x="11397732"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DaPCO</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Decision</a:t>
              </a:r>
            </a:p>
          </p:txBody>
        </p:sp>
      </p:grpSp>
    </p:spTree>
    <p:extLst>
      <p:ext uri="{BB962C8B-B14F-4D97-AF65-F5344CB8AC3E}">
        <p14:creationId xmlns:p14="http://schemas.microsoft.com/office/powerpoint/2010/main" val="3295738821"/>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733E3C-FF86-4743-AD63-00203519B750}"/>
              </a:ext>
            </a:extLst>
          </p:cNvPr>
          <p:cNvGrpSpPr/>
          <p:nvPr/>
        </p:nvGrpSpPr>
        <p:grpSpPr>
          <a:xfrm>
            <a:off x="6095999" y="1266935"/>
            <a:ext cx="5594999" cy="4961946"/>
            <a:chOff x="5943599" y="1028810"/>
            <a:chExt cx="5594999" cy="4961946"/>
          </a:xfrm>
        </p:grpSpPr>
        <p:pic>
          <p:nvPicPr>
            <p:cNvPr id="10" name="Picture 9" descr="A close up of a map&#10;&#10;Description automatically generated">
              <a:extLst>
                <a:ext uri="{FF2B5EF4-FFF2-40B4-BE49-F238E27FC236}">
                  <a16:creationId xmlns:a16="http://schemas.microsoft.com/office/drawing/2014/main" id="{8D732BEB-E49F-4F80-AC43-56092B00F983}"/>
                </a:ext>
              </a:extLst>
            </p:cNvPr>
            <p:cNvPicPr>
              <a:picLocks noChangeAspect="1"/>
            </p:cNvPicPr>
            <p:nvPr/>
          </p:nvPicPr>
          <p:blipFill>
            <a:blip r:embed="rId2"/>
            <a:stretch>
              <a:fillRect/>
            </a:stretch>
          </p:blipFill>
          <p:spPr>
            <a:xfrm>
              <a:off x="5943599" y="3262368"/>
              <a:ext cx="5569817" cy="2728388"/>
            </a:xfrm>
            <a:prstGeom prst="rect">
              <a:avLst/>
            </a:prstGeom>
          </p:spPr>
        </p:pic>
        <p:pic>
          <p:nvPicPr>
            <p:cNvPr id="6" name="Picture 5" descr="A screenshot of a cell phone screen with text&#10;&#10;Description automatically generated">
              <a:extLst>
                <a:ext uri="{FF2B5EF4-FFF2-40B4-BE49-F238E27FC236}">
                  <a16:creationId xmlns:a16="http://schemas.microsoft.com/office/drawing/2014/main" id="{A09FC893-72AA-4760-A84A-B102EFB6C459}"/>
                </a:ext>
              </a:extLst>
            </p:cNvPr>
            <p:cNvPicPr>
              <a:picLocks noChangeAspect="1"/>
            </p:cNvPicPr>
            <p:nvPr/>
          </p:nvPicPr>
          <p:blipFill>
            <a:blip r:embed="rId3"/>
            <a:stretch>
              <a:fillRect/>
            </a:stretch>
          </p:blipFill>
          <p:spPr>
            <a:xfrm>
              <a:off x="5953124" y="1028810"/>
              <a:ext cx="5585474" cy="2728388"/>
            </a:xfrm>
            <a:prstGeom prst="rect">
              <a:avLst/>
            </a:prstGeom>
          </p:spPr>
        </p:pic>
      </p:grpSp>
      <p:sp>
        <p:nvSpPr>
          <p:cNvPr id="4" name="Slide Number Placeholder 3">
            <a:extLst>
              <a:ext uri="{FF2B5EF4-FFF2-40B4-BE49-F238E27FC236}">
                <a16:creationId xmlns:a16="http://schemas.microsoft.com/office/drawing/2014/main" id="{C07C56F5-8B8A-44D3-8042-851E53981AD9}"/>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2E05341D-6F72-48B3-9C84-7861D6A59EE4}" type="slidenum">
              <a:rPr lang="en-AU" smtClean="0"/>
              <a:pPr/>
              <a:t>4</a:t>
            </a:fld>
            <a:endParaRPr lang="en-AU" dirty="0"/>
          </a:p>
        </p:txBody>
      </p:sp>
      <p:sp>
        <p:nvSpPr>
          <p:cNvPr id="16" name="Text Placeholder 15">
            <a:extLst>
              <a:ext uri="{FF2B5EF4-FFF2-40B4-BE49-F238E27FC236}">
                <a16:creationId xmlns:a16="http://schemas.microsoft.com/office/drawing/2014/main" id="{2F319B2C-C7D8-4640-8E11-566DDFA15F34}"/>
              </a:ext>
            </a:extLst>
          </p:cNvPr>
          <p:cNvSpPr>
            <a:spLocks noGrp="1"/>
          </p:cNvSpPr>
          <p:nvPr>
            <p:ph type="body" idx="4294967295"/>
          </p:nvPr>
        </p:nvSpPr>
        <p:spPr>
          <a:xfrm>
            <a:off x="373062" y="1385053"/>
            <a:ext cx="5569817" cy="4558548"/>
          </a:xfrm>
        </p:spPr>
        <p:txBody>
          <a:bodyPr/>
          <a:lstStyle/>
          <a:p>
            <a:r>
              <a:rPr lang="en-AU" sz="1100" dirty="0"/>
              <a:t>The </a:t>
            </a:r>
            <a:r>
              <a:rPr lang="en-AU" sz="1100" b="1" dirty="0"/>
              <a:t>Learning from Home</a:t>
            </a:r>
            <a:r>
              <a:rPr lang="en-AU" sz="1100" dirty="0"/>
              <a:t> hub has shown what is possible by constraining choices of digital resources and learning tools to only high-value inclusions, crowd-sourced from teachers and supported by professional learning.</a:t>
            </a:r>
          </a:p>
          <a:p>
            <a:endParaRPr lang="en-AU" sz="1100" dirty="0"/>
          </a:p>
          <a:p>
            <a:r>
              <a:rPr lang="en-AU" sz="1100" dirty="0"/>
              <a:t>The </a:t>
            </a:r>
            <a:r>
              <a:rPr lang="en-AU" sz="1100" b="1" dirty="0"/>
              <a:t>approach with the SDS is to build on these COVID learnings</a:t>
            </a:r>
            <a:r>
              <a:rPr lang="en-AU" sz="1100" dirty="0"/>
              <a:t> and to go further on the standardisation front for an entire a school or a cohort (collective of similar schools types) to standardise on a learning platform. The most digitally mature and high performing schools have already rationalised their learning platforms to one dominant vendor (Google or MS Teams).</a:t>
            </a:r>
          </a:p>
          <a:p>
            <a:endParaRPr lang="en-AU" dirty="0"/>
          </a:p>
        </p:txBody>
      </p:sp>
      <p:pic>
        <p:nvPicPr>
          <p:cNvPr id="18" name="Picture 17" descr="A screenshot of a cell phone&#10;&#10;Description automatically generated">
            <a:extLst>
              <a:ext uri="{FF2B5EF4-FFF2-40B4-BE49-F238E27FC236}">
                <a16:creationId xmlns:a16="http://schemas.microsoft.com/office/drawing/2014/main" id="{936BFF52-CE34-4983-8EEB-7A9332C12B55}"/>
              </a:ext>
            </a:extLst>
          </p:cNvPr>
          <p:cNvPicPr>
            <a:picLocks noChangeAspect="1"/>
          </p:cNvPicPr>
          <p:nvPr/>
        </p:nvPicPr>
        <p:blipFill>
          <a:blip r:embed="rId4"/>
          <a:stretch>
            <a:fillRect/>
          </a:stretch>
        </p:blipFill>
        <p:spPr>
          <a:xfrm>
            <a:off x="373062" y="3244583"/>
            <a:ext cx="5581312" cy="2908405"/>
          </a:xfrm>
          <a:prstGeom prst="rect">
            <a:avLst/>
          </a:prstGeom>
        </p:spPr>
      </p:pic>
      <p:sp>
        <p:nvSpPr>
          <p:cNvPr id="15" name="Title 14">
            <a:extLst>
              <a:ext uri="{FF2B5EF4-FFF2-40B4-BE49-F238E27FC236}">
                <a16:creationId xmlns:a16="http://schemas.microsoft.com/office/drawing/2014/main" id="{913809F0-0193-4738-ACDF-4BCD049E6029}"/>
              </a:ext>
            </a:extLst>
          </p:cNvPr>
          <p:cNvSpPr>
            <a:spLocks noGrp="1"/>
          </p:cNvSpPr>
          <p:nvPr>
            <p:ph type="title"/>
          </p:nvPr>
        </p:nvSpPr>
        <p:spPr/>
        <p:txBody>
          <a:bodyPr/>
          <a:lstStyle/>
          <a:p>
            <a:r>
              <a:rPr lang="en-AU" sz="2800" dirty="0"/>
              <a:t>Three weeks of research under COVID accelerated the mobilisation work of the SDS by nine months</a:t>
            </a:r>
          </a:p>
        </p:txBody>
      </p:sp>
      <p:grpSp>
        <p:nvGrpSpPr>
          <p:cNvPr id="19" name="Group 18">
            <a:extLst>
              <a:ext uri="{FF2B5EF4-FFF2-40B4-BE49-F238E27FC236}">
                <a16:creationId xmlns:a16="http://schemas.microsoft.com/office/drawing/2014/main" id="{674A809F-26FE-4C1E-8B71-68B451D01AC4}"/>
              </a:ext>
            </a:extLst>
          </p:cNvPr>
          <p:cNvGrpSpPr/>
          <p:nvPr/>
        </p:nvGrpSpPr>
        <p:grpSpPr>
          <a:xfrm>
            <a:off x="7081489" y="131082"/>
            <a:ext cx="4963758" cy="340462"/>
            <a:chOff x="7081489" y="131082"/>
            <a:chExt cx="4963758" cy="340462"/>
          </a:xfrm>
        </p:grpSpPr>
        <p:sp>
          <p:nvSpPr>
            <p:cNvPr id="20" name="Chevron 7">
              <a:extLst>
                <a:ext uri="{FF2B5EF4-FFF2-40B4-BE49-F238E27FC236}">
                  <a16:creationId xmlns:a16="http://schemas.microsoft.com/office/drawing/2014/main" id="{7940A673-A9F2-4758-A7CD-6C49C3CFAFDB}"/>
                </a:ext>
              </a:extLst>
            </p:cNvPr>
            <p:cNvSpPr/>
            <p:nvPr/>
          </p:nvSpPr>
          <p:spPr>
            <a:xfrm>
              <a:off x="7081489"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Introduction</a:t>
              </a:r>
            </a:p>
          </p:txBody>
        </p:sp>
        <p:sp>
          <p:nvSpPr>
            <p:cNvPr id="21" name="Chevron 8">
              <a:extLst>
                <a:ext uri="{FF2B5EF4-FFF2-40B4-BE49-F238E27FC236}">
                  <a16:creationId xmlns:a16="http://schemas.microsoft.com/office/drawing/2014/main" id="{CA737B89-344D-45C3-B6A0-16C7E60B8A8B}"/>
                </a:ext>
              </a:extLst>
            </p:cNvPr>
            <p:cNvSpPr/>
            <p:nvPr/>
          </p:nvSpPr>
          <p:spPr>
            <a:xfrm>
              <a:off x="7697890"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Schools</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Strategy</a:t>
              </a:r>
            </a:p>
          </p:txBody>
        </p:sp>
        <p:sp>
          <p:nvSpPr>
            <p:cNvPr id="22" name="Chevron 10">
              <a:extLst>
                <a:ext uri="{FF2B5EF4-FFF2-40B4-BE49-F238E27FC236}">
                  <a16:creationId xmlns:a16="http://schemas.microsoft.com/office/drawing/2014/main" id="{123671E1-2997-406B-BD1B-8E75CB89FCF7}"/>
                </a:ext>
              </a:extLst>
            </p:cNvPr>
            <p:cNvSpPr/>
            <p:nvPr/>
          </p:nvSpPr>
          <p:spPr>
            <a:xfrm>
              <a:off x="8314291"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COVID</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Response</a:t>
              </a:r>
            </a:p>
          </p:txBody>
        </p:sp>
        <p:sp>
          <p:nvSpPr>
            <p:cNvPr id="23" name="Chevron 12">
              <a:extLst>
                <a:ext uri="{FF2B5EF4-FFF2-40B4-BE49-F238E27FC236}">
                  <a16:creationId xmlns:a16="http://schemas.microsoft.com/office/drawing/2014/main" id="{C47300EC-3CAE-43BC-B538-4D8EB5B3710E}"/>
                </a:ext>
              </a:extLst>
            </p:cNvPr>
            <p:cNvSpPr/>
            <p:nvPr/>
          </p:nvSpPr>
          <p:spPr>
            <a:xfrm>
              <a:off x="8930693" y="131082"/>
              <a:ext cx="647515" cy="340462"/>
            </a:xfrm>
            <a:prstGeom prst="chevron">
              <a:avLst>
                <a:gd name="adj" fmla="val 10441"/>
              </a:avLst>
            </a:prstGeom>
            <a:solidFill>
              <a:schemeClr val="bg2"/>
            </a:solid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bg1"/>
                  </a:solidFill>
                  <a:latin typeface="Montserrat" panose="00000500000000000000" pitchFamily="50" charset="0"/>
                </a:rPr>
                <a:t>COVID</a:t>
              </a:r>
              <a:br>
                <a:rPr lang="en-AU" sz="600" b="1" dirty="0">
                  <a:solidFill>
                    <a:schemeClr val="bg1"/>
                  </a:solidFill>
                  <a:latin typeface="Montserrat" panose="00000500000000000000" pitchFamily="50" charset="0"/>
                </a:rPr>
              </a:br>
              <a:r>
                <a:rPr lang="en-AU" sz="600" b="1" dirty="0">
                  <a:solidFill>
                    <a:schemeClr val="bg1"/>
                  </a:solidFill>
                  <a:latin typeface="Montserrat" panose="00000500000000000000" pitchFamily="50" charset="0"/>
                </a:rPr>
                <a:t>Learnings</a:t>
              </a:r>
            </a:p>
          </p:txBody>
        </p:sp>
        <p:sp>
          <p:nvSpPr>
            <p:cNvPr id="24" name="Chevron 13">
              <a:extLst>
                <a:ext uri="{FF2B5EF4-FFF2-40B4-BE49-F238E27FC236}">
                  <a16:creationId xmlns:a16="http://schemas.microsoft.com/office/drawing/2014/main" id="{D0040826-994E-4240-977B-D677E07D147F}"/>
                </a:ext>
              </a:extLst>
            </p:cNvPr>
            <p:cNvSpPr/>
            <p:nvPr/>
          </p:nvSpPr>
          <p:spPr>
            <a:xfrm>
              <a:off x="9547094"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Accelerating</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SDS</a:t>
              </a:r>
            </a:p>
          </p:txBody>
        </p:sp>
        <p:sp>
          <p:nvSpPr>
            <p:cNvPr id="25" name="Chevron 20">
              <a:extLst>
                <a:ext uri="{FF2B5EF4-FFF2-40B4-BE49-F238E27FC236}">
                  <a16:creationId xmlns:a16="http://schemas.microsoft.com/office/drawing/2014/main" id="{C5F3F124-14C4-4955-8C42-5795C4C8B420}"/>
                </a:ext>
              </a:extLst>
            </p:cNvPr>
            <p:cNvSpPr/>
            <p:nvPr/>
          </p:nvSpPr>
          <p:spPr>
            <a:xfrm>
              <a:off x="10163496"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Rural</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Access</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Gap</a:t>
              </a:r>
            </a:p>
          </p:txBody>
        </p:sp>
        <p:sp>
          <p:nvSpPr>
            <p:cNvPr id="26" name="Chevron 22">
              <a:extLst>
                <a:ext uri="{FF2B5EF4-FFF2-40B4-BE49-F238E27FC236}">
                  <a16:creationId xmlns:a16="http://schemas.microsoft.com/office/drawing/2014/main" id="{3175E1A2-F96D-45B8-A0F7-EFF6BDDD41A4}"/>
                </a:ext>
              </a:extLst>
            </p:cNvPr>
            <p:cNvSpPr/>
            <p:nvPr/>
          </p:nvSpPr>
          <p:spPr>
            <a:xfrm>
              <a:off x="10779896"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Digital</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Divide</a:t>
              </a:r>
            </a:p>
          </p:txBody>
        </p:sp>
        <p:sp>
          <p:nvSpPr>
            <p:cNvPr id="27" name="Chevron 22">
              <a:extLst>
                <a:ext uri="{FF2B5EF4-FFF2-40B4-BE49-F238E27FC236}">
                  <a16:creationId xmlns:a16="http://schemas.microsoft.com/office/drawing/2014/main" id="{CC2F5206-F34C-4073-8D47-5BA94BDD1B5A}"/>
                </a:ext>
              </a:extLst>
            </p:cNvPr>
            <p:cNvSpPr/>
            <p:nvPr/>
          </p:nvSpPr>
          <p:spPr>
            <a:xfrm>
              <a:off x="11397732"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DaPCO</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Decision</a:t>
              </a:r>
            </a:p>
          </p:txBody>
        </p:sp>
      </p:grpSp>
    </p:spTree>
    <p:extLst>
      <p:ext uri="{BB962C8B-B14F-4D97-AF65-F5344CB8AC3E}">
        <p14:creationId xmlns:p14="http://schemas.microsoft.com/office/powerpoint/2010/main" val="3532169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9" name="think-cell Slide" r:id="rId4" imgW="473" imgH="473" progId="TCLayout.ActiveDocument.1">
                  <p:embed/>
                </p:oleObj>
              </mc:Choice>
              <mc:Fallback>
                <p:oleObj name="think-cell Slide" r:id="rId4" imgW="473" imgH="473"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218" name="Title 1"/>
          <p:cNvSpPr txBox="1">
            <a:spLocks noGrp="1"/>
          </p:cNvSpPr>
          <p:nvPr>
            <p:ph type="title"/>
          </p:nvPr>
        </p:nvSpPr>
        <p:spPr/>
        <p:txBody>
          <a:bodyPr/>
          <a:lstStyle/>
          <a:p>
            <a:r>
              <a:rPr lang="en-AU" altLang="en-US" sz="2400" dirty="0"/>
              <a:t>Driving consistency and best practice at scale whilst delivering incremental digital outcomes at speed</a:t>
            </a:r>
          </a:p>
        </p:txBody>
      </p:sp>
      <p:sp>
        <p:nvSpPr>
          <p:cNvPr id="6" name="Text Placeholder 5"/>
          <p:cNvSpPr>
            <a:spLocks noGrp="1"/>
          </p:cNvSpPr>
          <p:nvPr>
            <p:ph type="body" idx="1"/>
          </p:nvPr>
        </p:nvSpPr>
        <p:spPr>
          <a:xfrm>
            <a:off x="515938" y="1390006"/>
            <a:ext cx="11160125" cy="293560"/>
          </a:xfrm>
        </p:spPr>
        <p:txBody>
          <a:bodyPr/>
          <a:lstStyle/>
          <a:p>
            <a:r>
              <a:rPr lang="en-AU" dirty="0"/>
              <a:t>Accelerating learning with digital in a structure approach using learning from COVID-19</a:t>
            </a:r>
          </a:p>
        </p:txBody>
      </p:sp>
      <p:sp>
        <p:nvSpPr>
          <p:cNvPr id="9" name="Rectangle 8"/>
          <p:cNvSpPr/>
          <p:nvPr/>
        </p:nvSpPr>
        <p:spPr>
          <a:xfrm rot="10800000">
            <a:off x="-1" y="1781156"/>
            <a:ext cx="12204480" cy="447372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3" eaLnBrk="1" fontAlgn="auto" hangingPunct="1">
              <a:spcBef>
                <a:spcPts val="0"/>
              </a:spcBef>
              <a:spcAft>
                <a:spcPts val="0"/>
              </a:spcAft>
            </a:pPr>
            <a:endParaRPr lang="en-AU" sz="2000" dirty="0">
              <a:solidFill>
                <a:srgbClr val="FFFFFF"/>
              </a:solidFill>
            </a:endParaRPr>
          </a:p>
        </p:txBody>
      </p:sp>
      <p:sp>
        <p:nvSpPr>
          <p:cNvPr id="10" name="Rectangle 9"/>
          <p:cNvSpPr/>
          <p:nvPr/>
        </p:nvSpPr>
        <p:spPr>
          <a:xfrm>
            <a:off x="1554350" y="4942560"/>
            <a:ext cx="808506" cy="2092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3" eaLnBrk="1" fontAlgn="auto" hangingPunct="1">
              <a:spcBef>
                <a:spcPts val="0"/>
              </a:spcBef>
              <a:spcAft>
                <a:spcPts val="0"/>
              </a:spcAft>
            </a:pPr>
            <a:r>
              <a:rPr lang="en-AU" sz="600" dirty="0">
                <a:solidFill>
                  <a:srgbClr val="19233E"/>
                </a:solidFill>
                <a:latin typeface="Montserrat" panose="00000500000000000000" pitchFamily="2" charset="0"/>
              </a:rPr>
              <a:t>C5. Metro Primary</a:t>
            </a:r>
          </a:p>
        </p:txBody>
      </p:sp>
      <p:sp>
        <p:nvSpPr>
          <p:cNvPr id="11" name="Rectangle 10"/>
          <p:cNvSpPr>
            <a:spLocks/>
          </p:cNvSpPr>
          <p:nvPr/>
        </p:nvSpPr>
        <p:spPr>
          <a:xfrm>
            <a:off x="702228" y="4941084"/>
            <a:ext cx="808506" cy="2092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3" eaLnBrk="1" fontAlgn="auto" hangingPunct="1">
              <a:spcBef>
                <a:spcPts val="0"/>
              </a:spcBef>
              <a:spcAft>
                <a:spcPts val="0"/>
              </a:spcAft>
            </a:pPr>
            <a:r>
              <a:rPr lang="en-AU" sz="600" dirty="0">
                <a:solidFill>
                  <a:srgbClr val="000000"/>
                </a:solidFill>
                <a:latin typeface="Montserrat" panose="00000500000000000000" pitchFamily="2" charset="0"/>
              </a:rPr>
              <a:t>C1. Metro Secondary</a:t>
            </a:r>
          </a:p>
        </p:txBody>
      </p:sp>
      <p:sp>
        <p:nvSpPr>
          <p:cNvPr id="12" name="Rectangle 11"/>
          <p:cNvSpPr>
            <a:spLocks/>
          </p:cNvSpPr>
          <p:nvPr/>
        </p:nvSpPr>
        <p:spPr>
          <a:xfrm>
            <a:off x="1554350" y="5163812"/>
            <a:ext cx="808506" cy="2092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3" eaLnBrk="1" fontAlgn="auto" hangingPunct="1">
              <a:spcBef>
                <a:spcPts val="0"/>
              </a:spcBef>
              <a:spcAft>
                <a:spcPts val="0"/>
              </a:spcAft>
            </a:pPr>
            <a:r>
              <a:rPr lang="en-AU" sz="600" dirty="0">
                <a:solidFill>
                  <a:srgbClr val="000000"/>
                </a:solidFill>
                <a:latin typeface="Montserrat" panose="00000500000000000000" pitchFamily="2" charset="0"/>
              </a:rPr>
              <a:t>C6. Rural Primary</a:t>
            </a:r>
          </a:p>
        </p:txBody>
      </p:sp>
      <p:sp>
        <p:nvSpPr>
          <p:cNvPr id="13" name="Rectangle 12"/>
          <p:cNvSpPr>
            <a:spLocks/>
          </p:cNvSpPr>
          <p:nvPr/>
        </p:nvSpPr>
        <p:spPr>
          <a:xfrm>
            <a:off x="702228" y="5162828"/>
            <a:ext cx="808506" cy="2092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3" eaLnBrk="1" fontAlgn="auto" hangingPunct="1">
              <a:spcBef>
                <a:spcPts val="0"/>
              </a:spcBef>
              <a:spcAft>
                <a:spcPts val="0"/>
              </a:spcAft>
            </a:pPr>
            <a:r>
              <a:rPr lang="en-AU" sz="600" dirty="0">
                <a:solidFill>
                  <a:srgbClr val="000000"/>
                </a:solidFill>
                <a:latin typeface="Montserrat" panose="00000500000000000000" pitchFamily="2" charset="0"/>
              </a:rPr>
              <a:t>C2. Rural Secondary</a:t>
            </a:r>
          </a:p>
        </p:txBody>
      </p:sp>
      <p:sp>
        <p:nvSpPr>
          <p:cNvPr id="14" name="Rectangle 13"/>
          <p:cNvSpPr/>
          <p:nvPr/>
        </p:nvSpPr>
        <p:spPr>
          <a:xfrm>
            <a:off x="702228" y="5384572"/>
            <a:ext cx="808506" cy="2092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3" eaLnBrk="1" fontAlgn="auto" hangingPunct="1">
              <a:spcBef>
                <a:spcPts val="0"/>
              </a:spcBef>
              <a:spcAft>
                <a:spcPts val="0"/>
              </a:spcAft>
            </a:pPr>
            <a:r>
              <a:rPr lang="en-AU" sz="600" dirty="0">
                <a:solidFill>
                  <a:srgbClr val="000000"/>
                </a:solidFill>
                <a:latin typeface="Montserrat" panose="00000500000000000000" pitchFamily="2" charset="0"/>
              </a:rPr>
              <a:t>C3. Distance-Ed</a:t>
            </a:r>
          </a:p>
        </p:txBody>
      </p:sp>
      <p:sp>
        <p:nvSpPr>
          <p:cNvPr id="15" name="Rectangle 14"/>
          <p:cNvSpPr>
            <a:spLocks/>
          </p:cNvSpPr>
          <p:nvPr/>
        </p:nvSpPr>
        <p:spPr>
          <a:xfrm>
            <a:off x="1554350" y="5385064"/>
            <a:ext cx="808506" cy="2092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3" eaLnBrk="1" fontAlgn="auto" hangingPunct="1">
              <a:spcBef>
                <a:spcPts val="0"/>
              </a:spcBef>
              <a:spcAft>
                <a:spcPts val="0"/>
              </a:spcAft>
            </a:pPr>
            <a:r>
              <a:rPr lang="en-AU" sz="600" dirty="0">
                <a:solidFill>
                  <a:srgbClr val="000000"/>
                </a:solidFill>
                <a:latin typeface="Montserrat" panose="00000500000000000000" pitchFamily="2" charset="0"/>
              </a:rPr>
              <a:t>C7. Central</a:t>
            </a:r>
          </a:p>
        </p:txBody>
      </p:sp>
      <p:sp>
        <p:nvSpPr>
          <p:cNvPr id="16" name="Rectangle 15"/>
          <p:cNvSpPr>
            <a:spLocks/>
          </p:cNvSpPr>
          <p:nvPr/>
        </p:nvSpPr>
        <p:spPr>
          <a:xfrm>
            <a:off x="702228" y="5606316"/>
            <a:ext cx="808506" cy="2092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3" eaLnBrk="1" fontAlgn="auto" hangingPunct="1">
              <a:spcBef>
                <a:spcPts val="0"/>
              </a:spcBef>
              <a:spcAft>
                <a:spcPts val="0"/>
              </a:spcAft>
            </a:pPr>
            <a:r>
              <a:rPr lang="en-AU" sz="600" dirty="0">
                <a:solidFill>
                  <a:srgbClr val="000000"/>
                </a:solidFill>
                <a:latin typeface="Montserrat" panose="00000500000000000000" pitchFamily="2" charset="0"/>
              </a:rPr>
              <a:t>C4. Special Schools</a:t>
            </a:r>
          </a:p>
        </p:txBody>
      </p:sp>
      <p:sp>
        <p:nvSpPr>
          <p:cNvPr id="17" name="Rectangle 16"/>
          <p:cNvSpPr>
            <a:spLocks/>
          </p:cNvSpPr>
          <p:nvPr/>
        </p:nvSpPr>
        <p:spPr>
          <a:xfrm>
            <a:off x="1554350" y="5606316"/>
            <a:ext cx="808506" cy="2092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3" eaLnBrk="1" fontAlgn="auto" hangingPunct="1">
              <a:spcBef>
                <a:spcPts val="0"/>
              </a:spcBef>
              <a:spcAft>
                <a:spcPts val="0"/>
              </a:spcAft>
            </a:pPr>
            <a:r>
              <a:rPr lang="en-AU" sz="600" dirty="0">
                <a:solidFill>
                  <a:srgbClr val="000000"/>
                </a:solidFill>
                <a:latin typeface="Montserrat" panose="00000500000000000000" pitchFamily="2" charset="0"/>
              </a:rPr>
              <a:t>C8. Small Schools</a:t>
            </a:r>
          </a:p>
        </p:txBody>
      </p:sp>
      <p:sp>
        <p:nvSpPr>
          <p:cNvPr id="18" name="TextBox 17"/>
          <p:cNvSpPr txBox="1"/>
          <p:nvPr/>
        </p:nvSpPr>
        <p:spPr>
          <a:xfrm>
            <a:off x="9380979" y="2247827"/>
            <a:ext cx="2439213" cy="778505"/>
          </a:xfrm>
          <a:prstGeom prst="rect">
            <a:avLst/>
          </a:prstGeom>
          <a:noFill/>
        </p:spPr>
        <p:txBody>
          <a:bodyPr wrap="square" lIns="0" tIns="0" rIns="0" bIns="0" rtlCol="0">
            <a:noAutofit/>
          </a:bodyPr>
          <a:lstStyle/>
          <a:p>
            <a:pPr algn="ctr" defTabSz="457173" eaLnBrk="1" fontAlgn="auto" hangingPunct="1">
              <a:spcBef>
                <a:spcPts val="0"/>
              </a:spcBef>
              <a:spcAft>
                <a:spcPts val="0"/>
              </a:spcAft>
            </a:pPr>
            <a:endParaRPr lang="en-AU" b="1" dirty="0">
              <a:latin typeface="Montserrat Medium"/>
            </a:endParaRPr>
          </a:p>
        </p:txBody>
      </p:sp>
      <p:sp>
        <p:nvSpPr>
          <p:cNvPr id="19" name="TextBox 18"/>
          <p:cNvSpPr txBox="1">
            <a:spLocks/>
          </p:cNvSpPr>
          <p:nvPr/>
        </p:nvSpPr>
        <p:spPr>
          <a:xfrm>
            <a:off x="424652" y="2140337"/>
            <a:ext cx="2205720" cy="472353"/>
          </a:xfrm>
          <a:prstGeom prst="rect">
            <a:avLst/>
          </a:prstGeom>
          <a:noFill/>
        </p:spPr>
        <p:txBody>
          <a:bodyPr wrap="square" lIns="0" tIns="0" rIns="0" bIns="0" rtlCol="0">
            <a:noAutofit/>
          </a:bodyPr>
          <a:lstStyle/>
          <a:p>
            <a:pPr algn="ctr" defTabSz="457173" eaLnBrk="1" fontAlgn="auto" hangingPunct="1">
              <a:spcBef>
                <a:spcPts val="0"/>
              </a:spcBef>
              <a:spcAft>
                <a:spcPts val="0"/>
              </a:spcAft>
            </a:pPr>
            <a:r>
              <a:rPr lang="en-AU" sz="1100" b="1" dirty="0">
                <a:solidFill>
                  <a:srgbClr val="1D428A"/>
                </a:solidFill>
                <a:latin typeface="Montserrat Medium"/>
              </a:rPr>
              <a:t>Taking the cohorts across the 2200 schools in NSW…</a:t>
            </a: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31945" y="3990483"/>
            <a:ext cx="1414125" cy="1008144"/>
          </a:xfrm>
          <a:prstGeom prst="rect">
            <a:avLst/>
          </a:prstGeom>
          <a:effectLst>
            <a:outerShdw blurRad="203200" dist="38100" dir="2700000" algn="tl" rotWithShape="0">
              <a:prstClr val="black">
                <a:alpha val="40000"/>
              </a:prstClr>
            </a:outerShdw>
          </a:effectLst>
        </p:spPr>
      </p:pic>
      <p:sp>
        <p:nvSpPr>
          <p:cNvPr id="21" name="TextBox 20"/>
          <p:cNvSpPr txBox="1">
            <a:spLocks/>
          </p:cNvSpPr>
          <p:nvPr/>
        </p:nvSpPr>
        <p:spPr>
          <a:xfrm>
            <a:off x="5988786" y="2139299"/>
            <a:ext cx="3826269" cy="525619"/>
          </a:xfrm>
          <a:prstGeom prst="rect">
            <a:avLst/>
          </a:prstGeom>
          <a:noFill/>
        </p:spPr>
        <p:txBody>
          <a:bodyPr wrap="square" lIns="0" tIns="0" rIns="0" bIns="0" rtlCol="0">
            <a:noAutofit/>
          </a:bodyPr>
          <a:lstStyle/>
          <a:p>
            <a:pPr algn="ctr" defTabSz="457173" eaLnBrk="1" fontAlgn="auto" hangingPunct="1">
              <a:spcBef>
                <a:spcPts val="0"/>
              </a:spcBef>
              <a:spcAft>
                <a:spcPts val="0"/>
              </a:spcAft>
            </a:pPr>
            <a:r>
              <a:rPr lang="en-AU" sz="1100" b="1" dirty="0">
                <a:solidFill>
                  <a:srgbClr val="1D428A"/>
                </a:solidFill>
                <a:latin typeface="Montserrat Medium"/>
              </a:rPr>
              <a:t>…derives a School Digital Blueprint that defines the capabilities and systems across four domain areas…</a:t>
            </a:r>
          </a:p>
        </p:txBody>
      </p:sp>
      <p:sp>
        <p:nvSpPr>
          <p:cNvPr id="22" name="TextBox 21"/>
          <p:cNvSpPr txBox="1">
            <a:spLocks/>
          </p:cNvSpPr>
          <p:nvPr/>
        </p:nvSpPr>
        <p:spPr>
          <a:xfrm>
            <a:off x="701080" y="4762060"/>
            <a:ext cx="1723825" cy="133482"/>
          </a:xfrm>
          <a:prstGeom prst="rect">
            <a:avLst/>
          </a:prstGeom>
          <a:noFill/>
        </p:spPr>
        <p:txBody>
          <a:bodyPr wrap="square" lIns="0" tIns="0" rIns="0" bIns="0" rtlCol="0">
            <a:noAutofit/>
          </a:bodyPr>
          <a:lstStyle/>
          <a:p>
            <a:pPr algn="ctr" defTabSz="457173" eaLnBrk="1" fontAlgn="auto" hangingPunct="1">
              <a:spcBef>
                <a:spcPts val="0"/>
              </a:spcBef>
              <a:spcAft>
                <a:spcPts val="0"/>
              </a:spcAft>
            </a:pPr>
            <a:r>
              <a:rPr lang="en-AU" sz="800" b="1" dirty="0">
                <a:latin typeface="Montserrat Medium"/>
              </a:rPr>
              <a:t>School Cohorts</a:t>
            </a:r>
          </a:p>
        </p:txBody>
      </p:sp>
      <p:sp>
        <p:nvSpPr>
          <p:cNvPr id="23" name="TextBox 22"/>
          <p:cNvSpPr txBox="1">
            <a:spLocks/>
          </p:cNvSpPr>
          <p:nvPr/>
        </p:nvSpPr>
        <p:spPr>
          <a:xfrm>
            <a:off x="10455671" y="2138738"/>
            <a:ext cx="1494119" cy="753297"/>
          </a:xfrm>
          <a:prstGeom prst="rect">
            <a:avLst/>
          </a:prstGeom>
          <a:noFill/>
        </p:spPr>
        <p:txBody>
          <a:bodyPr wrap="square" lIns="0" tIns="0" rIns="0" bIns="0" rtlCol="0">
            <a:noAutofit/>
          </a:bodyPr>
          <a:lstStyle/>
          <a:p>
            <a:pPr algn="ctr" defTabSz="457173" eaLnBrk="1" fontAlgn="auto" hangingPunct="1">
              <a:spcBef>
                <a:spcPts val="0"/>
              </a:spcBef>
              <a:spcAft>
                <a:spcPts val="0"/>
              </a:spcAft>
            </a:pPr>
            <a:r>
              <a:rPr lang="en-AU" sz="1100" b="1" dirty="0">
                <a:solidFill>
                  <a:srgbClr val="1D428A"/>
                </a:solidFill>
                <a:latin typeface="Montserrat Medium"/>
              </a:rPr>
              <a:t>These blueprints form the desired state for schools – driving a targeted state roll-out plan</a:t>
            </a:r>
          </a:p>
        </p:txBody>
      </p:sp>
      <p:sp>
        <p:nvSpPr>
          <p:cNvPr id="24" name="Oval 23"/>
          <p:cNvSpPr/>
          <p:nvPr/>
        </p:nvSpPr>
        <p:spPr>
          <a:xfrm>
            <a:off x="256140" y="2129806"/>
            <a:ext cx="181860" cy="18186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050" b="1" dirty="0">
                <a:solidFill>
                  <a:srgbClr val="FFFFFF"/>
                </a:solidFill>
              </a:rPr>
              <a:t>1</a:t>
            </a:r>
          </a:p>
        </p:txBody>
      </p:sp>
      <p:sp>
        <p:nvSpPr>
          <p:cNvPr id="25" name="Oval 24"/>
          <p:cNvSpPr/>
          <p:nvPr/>
        </p:nvSpPr>
        <p:spPr>
          <a:xfrm>
            <a:off x="2884956" y="2134276"/>
            <a:ext cx="181860" cy="18186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050" b="1" dirty="0">
                <a:solidFill>
                  <a:srgbClr val="FFFFFF"/>
                </a:solidFill>
              </a:rPr>
              <a:t>2</a:t>
            </a:r>
          </a:p>
        </p:txBody>
      </p:sp>
      <p:cxnSp>
        <p:nvCxnSpPr>
          <p:cNvPr id="26" name="Straight Connector 25"/>
          <p:cNvCxnSpPr/>
          <p:nvPr/>
        </p:nvCxnSpPr>
        <p:spPr>
          <a:xfrm>
            <a:off x="2711890" y="2134582"/>
            <a:ext cx="0" cy="3753282"/>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27" name="Isosceles Triangle 26"/>
          <p:cNvSpPr/>
          <p:nvPr/>
        </p:nvSpPr>
        <p:spPr>
          <a:xfrm rot="5400000">
            <a:off x="1943771" y="4005554"/>
            <a:ext cx="1704513" cy="136474"/>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solidFill>
                <a:srgbClr val="FFFFFF"/>
              </a:solidFill>
            </a:endParaRPr>
          </a:p>
        </p:txBody>
      </p:sp>
      <p:cxnSp>
        <p:nvCxnSpPr>
          <p:cNvPr id="28" name="Straight Connector 27"/>
          <p:cNvCxnSpPr/>
          <p:nvPr/>
        </p:nvCxnSpPr>
        <p:spPr>
          <a:xfrm>
            <a:off x="5440715" y="2134582"/>
            <a:ext cx="0" cy="3753282"/>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29" name="Isosceles Triangle 28"/>
          <p:cNvSpPr/>
          <p:nvPr/>
        </p:nvSpPr>
        <p:spPr>
          <a:xfrm rot="5400000">
            <a:off x="4672596" y="4005554"/>
            <a:ext cx="1704513" cy="136474"/>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solidFill>
                <a:srgbClr val="FFFFFF"/>
              </a:solidFill>
            </a:endParaRPr>
          </a:p>
        </p:txBody>
      </p:sp>
      <p:cxnSp>
        <p:nvCxnSpPr>
          <p:cNvPr id="30" name="Straight Connector 29"/>
          <p:cNvCxnSpPr/>
          <p:nvPr/>
        </p:nvCxnSpPr>
        <p:spPr>
          <a:xfrm>
            <a:off x="10144230" y="2128192"/>
            <a:ext cx="0" cy="3759672"/>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31" name="Isosceles Triangle 30"/>
          <p:cNvSpPr/>
          <p:nvPr/>
        </p:nvSpPr>
        <p:spPr>
          <a:xfrm rot="5400000">
            <a:off x="9376111" y="3999164"/>
            <a:ext cx="1704513" cy="136474"/>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solidFill>
                <a:srgbClr val="FFFFFF"/>
              </a:solidFill>
            </a:endParaRPr>
          </a:p>
        </p:txBody>
      </p:sp>
      <p:sp>
        <p:nvSpPr>
          <p:cNvPr id="32" name="TextBox 31"/>
          <p:cNvSpPr txBox="1">
            <a:spLocks/>
          </p:cNvSpPr>
          <p:nvPr/>
        </p:nvSpPr>
        <p:spPr>
          <a:xfrm>
            <a:off x="3125793" y="2140337"/>
            <a:ext cx="2205720" cy="751698"/>
          </a:xfrm>
          <a:prstGeom prst="rect">
            <a:avLst/>
          </a:prstGeom>
          <a:noFill/>
        </p:spPr>
        <p:txBody>
          <a:bodyPr wrap="square" lIns="0" tIns="0" rIns="0" bIns="0" rtlCol="0">
            <a:noAutofit/>
          </a:bodyPr>
          <a:lstStyle/>
          <a:p>
            <a:pPr algn="ctr" defTabSz="457173" eaLnBrk="1" fontAlgn="auto" hangingPunct="1">
              <a:spcBef>
                <a:spcPts val="0"/>
              </a:spcBef>
              <a:spcAft>
                <a:spcPts val="0"/>
              </a:spcAft>
            </a:pPr>
            <a:r>
              <a:rPr lang="en-AU" sz="1100" b="1" dirty="0">
                <a:solidFill>
                  <a:srgbClr val="1D428A"/>
                </a:solidFill>
                <a:latin typeface="Montserrat Medium"/>
              </a:rPr>
              <a:t>… overlayed with the pedagogy approaches and learning modes…</a:t>
            </a:r>
          </a:p>
        </p:txBody>
      </p:sp>
      <p:grpSp>
        <p:nvGrpSpPr>
          <p:cNvPr id="33" name="Group 32"/>
          <p:cNvGrpSpPr/>
          <p:nvPr/>
        </p:nvGrpSpPr>
        <p:grpSpPr>
          <a:xfrm>
            <a:off x="438000" y="2579103"/>
            <a:ext cx="2427073" cy="1919038"/>
            <a:chOff x="15547121" y="1688122"/>
            <a:chExt cx="4299707" cy="3399693"/>
          </a:xfrm>
        </p:grpSpPr>
        <p:sp>
          <p:nvSpPr>
            <p:cNvPr id="34" name="object 28"/>
            <p:cNvSpPr/>
            <p:nvPr/>
          </p:nvSpPr>
          <p:spPr>
            <a:xfrm>
              <a:off x="15547121" y="1688122"/>
              <a:ext cx="4299707" cy="3399693"/>
            </a:xfrm>
            <a:prstGeom prst="rect">
              <a:avLst/>
            </a:prstGeom>
            <a:blipFill>
              <a:blip r:embed="rId7" cstate="print">
                <a:duotone>
                  <a:schemeClr val="accent5">
                    <a:shade val="45000"/>
                    <a:satMod val="135000"/>
                  </a:schemeClr>
                  <a:prstClr val="white"/>
                </a:duotone>
              </a:blip>
              <a:srcRect/>
              <a:stretch>
                <a:fillRect t="-48728" b="-73644"/>
              </a:stretch>
            </a:blipFill>
          </p:spPr>
          <p:txBody>
            <a:bodyPr wrap="square" lIns="0" tIns="0" rIns="0" bIns="0" rtlCol="0"/>
            <a:lstStyle/>
            <a:p>
              <a:endParaRPr dirty="0"/>
            </a:p>
          </p:txBody>
        </p:sp>
        <p:sp>
          <p:nvSpPr>
            <p:cNvPr id="35" name="object 29"/>
            <p:cNvSpPr/>
            <p:nvPr/>
          </p:nvSpPr>
          <p:spPr>
            <a:xfrm>
              <a:off x="18107440" y="3344040"/>
              <a:ext cx="138430" cy="146685"/>
            </a:xfrm>
            <a:custGeom>
              <a:avLst/>
              <a:gdLst/>
              <a:ahLst/>
              <a:cxnLst/>
              <a:rect l="l" t="t" r="r" b="b"/>
              <a:pathLst>
                <a:path w="138429" h="146685">
                  <a:moveTo>
                    <a:pt x="69088" y="0"/>
                  </a:moveTo>
                  <a:lnTo>
                    <a:pt x="42198" y="5748"/>
                  </a:lnTo>
                  <a:lnTo>
                    <a:pt x="20237" y="21426"/>
                  </a:lnTo>
                  <a:lnTo>
                    <a:pt x="5430" y="44678"/>
                  </a:lnTo>
                  <a:lnTo>
                    <a:pt x="0" y="73151"/>
                  </a:lnTo>
                  <a:lnTo>
                    <a:pt x="5430" y="101625"/>
                  </a:lnTo>
                  <a:lnTo>
                    <a:pt x="20237" y="124877"/>
                  </a:lnTo>
                  <a:lnTo>
                    <a:pt x="42198" y="140555"/>
                  </a:lnTo>
                  <a:lnTo>
                    <a:pt x="69088" y="146303"/>
                  </a:lnTo>
                  <a:lnTo>
                    <a:pt x="95977" y="140555"/>
                  </a:lnTo>
                  <a:lnTo>
                    <a:pt x="117938" y="124877"/>
                  </a:lnTo>
                  <a:lnTo>
                    <a:pt x="132745" y="101625"/>
                  </a:lnTo>
                  <a:lnTo>
                    <a:pt x="138176" y="73151"/>
                  </a:lnTo>
                  <a:lnTo>
                    <a:pt x="132745" y="44678"/>
                  </a:lnTo>
                  <a:lnTo>
                    <a:pt x="117938" y="21426"/>
                  </a:lnTo>
                  <a:lnTo>
                    <a:pt x="95977" y="5748"/>
                  </a:lnTo>
                  <a:lnTo>
                    <a:pt x="69088" y="0"/>
                  </a:lnTo>
                  <a:close/>
                </a:path>
              </a:pathLst>
            </a:custGeom>
            <a:solidFill>
              <a:srgbClr val="CE1F3A"/>
            </a:solidFill>
          </p:spPr>
          <p:txBody>
            <a:bodyPr wrap="square" lIns="0" tIns="0" rIns="0" bIns="0" rtlCol="0"/>
            <a:lstStyle/>
            <a:p>
              <a:endParaRPr dirty="0"/>
            </a:p>
          </p:txBody>
        </p:sp>
        <p:sp>
          <p:nvSpPr>
            <p:cNvPr id="36" name="object 30"/>
            <p:cNvSpPr/>
            <p:nvPr/>
          </p:nvSpPr>
          <p:spPr>
            <a:xfrm>
              <a:off x="17896112" y="2197992"/>
              <a:ext cx="138430" cy="138430"/>
            </a:xfrm>
            <a:custGeom>
              <a:avLst/>
              <a:gdLst/>
              <a:ahLst/>
              <a:cxnLst/>
              <a:rect l="l" t="t" r="r" b="b"/>
              <a:pathLst>
                <a:path w="138429" h="138430">
                  <a:moveTo>
                    <a:pt x="69088" y="0"/>
                  </a:moveTo>
                  <a:lnTo>
                    <a:pt x="42198" y="5430"/>
                  </a:lnTo>
                  <a:lnTo>
                    <a:pt x="20237" y="20237"/>
                  </a:lnTo>
                  <a:lnTo>
                    <a:pt x="5430" y="42198"/>
                  </a:lnTo>
                  <a:lnTo>
                    <a:pt x="0" y="69087"/>
                  </a:lnTo>
                  <a:lnTo>
                    <a:pt x="5430" y="95977"/>
                  </a:lnTo>
                  <a:lnTo>
                    <a:pt x="20237" y="117938"/>
                  </a:lnTo>
                  <a:lnTo>
                    <a:pt x="42198" y="132745"/>
                  </a:lnTo>
                  <a:lnTo>
                    <a:pt x="69088" y="138176"/>
                  </a:lnTo>
                  <a:lnTo>
                    <a:pt x="95977" y="132745"/>
                  </a:lnTo>
                  <a:lnTo>
                    <a:pt x="117938" y="117938"/>
                  </a:lnTo>
                  <a:lnTo>
                    <a:pt x="132745" y="95977"/>
                  </a:lnTo>
                  <a:lnTo>
                    <a:pt x="138176" y="69087"/>
                  </a:lnTo>
                  <a:lnTo>
                    <a:pt x="132745" y="42198"/>
                  </a:lnTo>
                  <a:lnTo>
                    <a:pt x="117938" y="20237"/>
                  </a:lnTo>
                  <a:lnTo>
                    <a:pt x="95977" y="5430"/>
                  </a:lnTo>
                  <a:lnTo>
                    <a:pt x="69088" y="0"/>
                  </a:lnTo>
                  <a:close/>
                </a:path>
              </a:pathLst>
            </a:custGeom>
            <a:solidFill>
              <a:srgbClr val="CE1F3A"/>
            </a:solidFill>
          </p:spPr>
          <p:txBody>
            <a:bodyPr wrap="square" lIns="0" tIns="0" rIns="0" bIns="0" rtlCol="0"/>
            <a:lstStyle/>
            <a:p>
              <a:endParaRPr dirty="0"/>
            </a:p>
          </p:txBody>
        </p:sp>
        <p:sp>
          <p:nvSpPr>
            <p:cNvPr id="37" name="object 31"/>
            <p:cNvSpPr/>
            <p:nvPr/>
          </p:nvSpPr>
          <p:spPr>
            <a:xfrm>
              <a:off x="17310898" y="2807592"/>
              <a:ext cx="138430" cy="138430"/>
            </a:xfrm>
            <a:custGeom>
              <a:avLst/>
              <a:gdLst/>
              <a:ahLst/>
              <a:cxnLst/>
              <a:rect l="l" t="t" r="r" b="b"/>
              <a:pathLst>
                <a:path w="138429" h="138430">
                  <a:moveTo>
                    <a:pt x="69088" y="0"/>
                  </a:moveTo>
                  <a:lnTo>
                    <a:pt x="42198" y="5430"/>
                  </a:lnTo>
                  <a:lnTo>
                    <a:pt x="20237" y="20237"/>
                  </a:lnTo>
                  <a:lnTo>
                    <a:pt x="5430" y="42198"/>
                  </a:lnTo>
                  <a:lnTo>
                    <a:pt x="0" y="69087"/>
                  </a:lnTo>
                  <a:lnTo>
                    <a:pt x="5430" y="95977"/>
                  </a:lnTo>
                  <a:lnTo>
                    <a:pt x="20237" y="117938"/>
                  </a:lnTo>
                  <a:lnTo>
                    <a:pt x="42198" y="132745"/>
                  </a:lnTo>
                  <a:lnTo>
                    <a:pt x="69088" y="138176"/>
                  </a:lnTo>
                  <a:lnTo>
                    <a:pt x="95977" y="132745"/>
                  </a:lnTo>
                  <a:lnTo>
                    <a:pt x="117938" y="117938"/>
                  </a:lnTo>
                  <a:lnTo>
                    <a:pt x="132745" y="95977"/>
                  </a:lnTo>
                  <a:lnTo>
                    <a:pt x="138176" y="69087"/>
                  </a:lnTo>
                  <a:lnTo>
                    <a:pt x="132745" y="42198"/>
                  </a:lnTo>
                  <a:lnTo>
                    <a:pt x="117938" y="20237"/>
                  </a:lnTo>
                  <a:lnTo>
                    <a:pt x="95977" y="5430"/>
                  </a:lnTo>
                  <a:lnTo>
                    <a:pt x="69088" y="0"/>
                  </a:lnTo>
                  <a:close/>
                </a:path>
              </a:pathLst>
            </a:custGeom>
            <a:solidFill>
              <a:srgbClr val="CE1F3A"/>
            </a:solidFill>
          </p:spPr>
          <p:txBody>
            <a:bodyPr wrap="square" lIns="0" tIns="0" rIns="0" bIns="0" rtlCol="0"/>
            <a:lstStyle/>
            <a:p>
              <a:endParaRPr dirty="0"/>
            </a:p>
          </p:txBody>
        </p:sp>
        <p:sp>
          <p:nvSpPr>
            <p:cNvPr id="38" name="object 32"/>
            <p:cNvSpPr/>
            <p:nvPr/>
          </p:nvSpPr>
          <p:spPr>
            <a:xfrm>
              <a:off x="18717040" y="2230504"/>
              <a:ext cx="138430" cy="146685"/>
            </a:xfrm>
            <a:custGeom>
              <a:avLst/>
              <a:gdLst/>
              <a:ahLst/>
              <a:cxnLst/>
              <a:rect l="l" t="t" r="r" b="b"/>
              <a:pathLst>
                <a:path w="138429" h="146685">
                  <a:moveTo>
                    <a:pt x="69088" y="0"/>
                  </a:moveTo>
                  <a:lnTo>
                    <a:pt x="42198" y="5748"/>
                  </a:lnTo>
                  <a:lnTo>
                    <a:pt x="20237" y="21426"/>
                  </a:lnTo>
                  <a:lnTo>
                    <a:pt x="5430" y="44678"/>
                  </a:lnTo>
                  <a:lnTo>
                    <a:pt x="0" y="73151"/>
                  </a:lnTo>
                  <a:lnTo>
                    <a:pt x="5430" y="101625"/>
                  </a:lnTo>
                  <a:lnTo>
                    <a:pt x="20237" y="124877"/>
                  </a:lnTo>
                  <a:lnTo>
                    <a:pt x="42198" y="140555"/>
                  </a:lnTo>
                  <a:lnTo>
                    <a:pt x="69088" y="146303"/>
                  </a:lnTo>
                  <a:lnTo>
                    <a:pt x="95977" y="140555"/>
                  </a:lnTo>
                  <a:lnTo>
                    <a:pt x="117938" y="124877"/>
                  </a:lnTo>
                  <a:lnTo>
                    <a:pt x="132745" y="101625"/>
                  </a:lnTo>
                  <a:lnTo>
                    <a:pt x="138176" y="73151"/>
                  </a:lnTo>
                  <a:lnTo>
                    <a:pt x="132745" y="44678"/>
                  </a:lnTo>
                  <a:lnTo>
                    <a:pt x="117938" y="21426"/>
                  </a:lnTo>
                  <a:lnTo>
                    <a:pt x="95977" y="5748"/>
                  </a:lnTo>
                  <a:lnTo>
                    <a:pt x="69088" y="0"/>
                  </a:lnTo>
                  <a:close/>
                </a:path>
              </a:pathLst>
            </a:custGeom>
            <a:solidFill>
              <a:srgbClr val="CE1F3A"/>
            </a:solidFill>
          </p:spPr>
          <p:txBody>
            <a:bodyPr wrap="square" lIns="0" tIns="0" rIns="0" bIns="0" rtlCol="0"/>
            <a:lstStyle/>
            <a:p>
              <a:endParaRPr dirty="0"/>
            </a:p>
          </p:txBody>
        </p:sp>
        <p:sp>
          <p:nvSpPr>
            <p:cNvPr id="39" name="object 33"/>
            <p:cNvSpPr/>
            <p:nvPr/>
          </p:nvSpPr>
          <p:spPr>
            <a:xfrm>
              <a:off x="17562864" y="3750440"/>
              <a:ext cx="138430" cy="138430"/>
            </a:xfrm>
            <a:custGeom>
              <a:avLst/>
              <a:gdLst/>
              <a:ahLst/>
              <a:cxnLst/>
              <a:rect l="l" t="t" r="r" b="b"/>
              <a:pathLst>
                <a:path w="138429" h="138429">
                  <a:moveTo>
                    <a:pt x="69088" y="0"/>
                  </a:moveTo>
                  <a:lnTo>
                    <a:pt x="42198" y="5430"/>
                  </a:lnTo>
                  <a:lnTo>
                    <a:pt x="20237" y="20237"/>
                  </a:lnTo>
                  <a:lnTo>
                    <a:pt x="5430" y="42198"/>
                  </a:lnTo>
                  <a:lnTo>
                    <a:pt x="0" y="69087"/>
                  </a:lnTo>
                  <a:lnTo>
                    <a:pt x="5430" y="95977"/>
                  </a:lnTo>
                  <a:lnTo>
                    <a:pt x="20237" y="117938"/>
                  </a:lnTo>
                  <a:lnTo>
                    <a:pt x="42198" y="132745"/>
                  </a:lnTo>
                  <a:lnTo>
                    <a:pt x="69088" y="138176"/>
                  </a:lnTo>
                  <a:lnTo>
                    <a:pt x="95977" y="132745"/>
                  </a:lnTo>
                  <a:lnTo>
                    <a:pt x="117938" y="117938"/>
                  </a:lnTo>
                  <a:lnTo>
                    <a:pt x="132745" y="95977"/>
                  </a:lnTo>
                  <a:lnTo>
                    <a:pt x="138176" y="69087"/>
                  </a:lnTo>
                  <a:lnTo>
                    <a:pt x="132745" y="42198"/>
                  </a:lnTo>
                  <a:lnTo>
                    <a:pt x="117938" y="20237"/>
                  </a:lnTo>
                  <a:lnTo>
                    <a:pt x="95977" y="5430"/>
                  </a:lnTo>
                  <a:lnTo>
                    <a:pt x="69088" y="0"/>
                  </a:lnTo>
                  <a:close/>
                </a:path>
              </a:pathLst>
            </a:custGeom>
            <a:solidFill>
              <a:srgbClr val="CE1F3A"/>
            </a:solidFill>
          </p:spPr>
          <p:txBody>
            <a:bodyPr wrap="square" lIns="0" tIns="0" rIns="0" bIns="0" rtlCol="0"/>
            <a:lstStyle/>
            <a:p>
              <a:endParaRPr dirty="0"/>
            </a:p>
          </p:txBody>
        </p:sp>
        <p:sp>
          <p:nvSpPr>
            <p:cNvPr id="40" name="object 34"/>
            <p:cNvSpPr/>
            <p:nvPr/>
          </p:nvSpPr>
          <p:spPr>
            <a:xfrm>
              <a:off x="17879856" y="3400936"/>
              <a:ext cx="138430" cy="138430"/>
            </a:xfrm>
            <a:custGeom>
              <a:avLst/>
              <a:gdLst/>
              <a:ahLst/>
              <a:cxnLst/>
              <a:rect l="l" t="t" r="r" b="b"/>
              <a:pathLst>
                <a:path w="138429" h="138429">
                  <a:moveTo>
                    <a:pt x="69088" y="0"/>
                  </a:moveTo>
                  <a:lnTo>
                    <a:pt x="42198" y="5430"/>
                  </a:lnTo>
                  <a:lnTo>
                    <a:pt x="20237" y="20237"/>
                  </a:lnTo>
                  <a:lnTo>
                    <a:pt x="5430" y="42198"/>
                  </a:lnTo>
                  <a:lnTo>
                    <a:pt x="0" y="69087"/>
                  </a:lnTo>
                  <a:lnTo>
                    <a:pt x="5430" y="95977"/>
                  </a:lnTo>
                  <a:lnTo>
                    <a:pt x="20237" y="117938"/>
                  </a:lnTo>
                  <a:lnTo>
                    <a:pt x="42198" y="132745"/>
                  </a:lnTo>
                  <a:lnTo>
                    <a:pt x="69088" y="138176"/>
                  </a:lnTo>
                  <a:lnTo>
                    <a:pt x="95977" y="132745"/>
                  </a:lnTo>
                  <a:lnTo>
                    <a:pt x="117938" y="117938"/>
                  </a:lnTo>
                  <a:lnTo>
                    <a:pt x="132745" y="95977"/>
                  </a:lnTo>
                  <a:lnTo>
                    <a:pt x="138176" y="69087"/>
                  </a:lnTo>
                  <a:lnTo>
                    <a:pt x="132745" y="42198"/>
                  </a:lnTo>
                  <a:lnTo>
                    <a:pt x="117938" y="20237"/>
                  </a:lnTo>
                  <a:lnTo>
                    <a:pt x="95977" y="5430"/>
                  </a:lnTo>
                  <a:lnTo>
                    <a:pt x="69088" y="0"/>
                  </a:lnTo>
                  <a:close/>
                </a:path>
              </a:pathLst>
            </a:custGeom>
            <a:solidFill>
              <a:srgbClr val="CE1F3A"/>
            </a:solidFill>
          </p:spPr>
          <p:txBody>
            <a:bodyPr wrap="square" lIns="0" tIns="0" rIns="0" bIns="0" rtlCol="0"/>
            <a:lstStyle/>
            <a:p>
              <a:endParaRPr dirty="0"/>
            </a:p>
          </p:txBody>
        </p:sp>
        <p:sp>
          <p:nvSpPr>
            <p:cNvPr id="41" name="object 35"/>
            <p:cNvSpPr/>
            <p:nvPr/>
          </p:nvSpPr>
          <p:spPr>
            <a:xfrm>
              <a:off x="17367792" y="3262760"/>
              <a:ext cx="138430" cy="138430"/>
            </a:xfrm>
            <a:custGeom>
              <a:avLst/>
              <a:gdLst/>
              <a:ahLst/>
              <a:cxnLst/>
              <a:rect l="l" t="t" r="r" b="b"/>
              <a:pathLst>
                <a:path w="138429" h="138429">
                  <a:moveTo>
                    <a:pt x="69088" y="0"/>
                  </a:moveTo>
                  <a:lnTo>
                    <a:pt x="42198" y="5430"/>
                  </a:lnTo>
                  <a:lnTo>
                    <a:pt x="20237" y="20237"/>
                  </a:lnTo>
                  <a:lnTo>
                    <a:pt x="5430" y="42198"/>
                  </a:lnTo>
                  <a:lnTo>
                    <a:pt x="0" y="69087"/>
                  </a:lnTo>
                  <a:lnTo>
                    <a:pt x="5430" y="95977"/>
                  </a:lnTo>
                  <a:lnTo>
                    <a:pt x="20237" y="117938"/>
                  </a:lnTo>
                  <a:lnTo>
                    <a:pt x="42198" y="132745"/>
                  </a:lnTo>
                  <a:lnTo>
                    <a:pt x="69088" y="138176"/>
                  </a:lnTo>
                  <a:lnTo>
                    <a:pt x="95977" y="132745"/>
                  </a:lnTo>
                  <a:lnTo>
                    <a:pt x="117938" y="117938"/>
                  </a:lnTo>
                  <a:lnTo>
                    <a:pt x="132745" y="95977"/>
                  </a:lnTo>
                  <a:lnTo>
                    <a:pt x="138176" y="69087"/>
                  </a:lnTo>
                  <a:lnTo>
                    <a:pt x="132745" y="42198"/>
                  </a:lnTo>
                  <a:lnTo>
                    <a:pt x="117938" y="20237"/>
                  </a:lnTo>
                  <a:lnTo>
                    <a:pt x="95977" y="5430"/>
                  </a:lnTo>
                  <a:lnTo>
                    <a:pt x="69088" y="0"/>
                  </a:lnTo>
                  <a:close/>
                </a:path>
              </a:pathLst>
            </a:custGeom>
            <a:solidFill>
              <a:srgbClr val="CE1F3A"/>
            </a:solidFill>
          </p:spPr>
          <p:txBody>
            <a:bodyPr wrap="square" lIns="0" tIns="0" rIns="0" bIns="0" rtlCol="0"/>
            <a:lstStyle/>
            <a:p>
              <a:endParaRPr dirty="0"/>
            </a:p>
          </p:txBody>
        </p:sp>
        <p:sp>
          <p:nvSpPr>
            <p:cNvPr id="42" name="object 36"/>
            <p:cNvSpPr/>
            <p:nvPr/>
          </p:nvSpPr>
          <p:spPr>
            <a:xfrm>
              <a:off x="17871728" y="2775080"/>
              <a:ext cx="138430" cy="138430"/>
            </a:xfrm>
            <a:custGeom>
              <a:avLst/>
              <a:gdLst/>
              <a:ahLst/>
              <a:cxnLst/>
              <a:rect l="l" t="t" r="r" b="b"/>
              <a:pathLst>
                <a:path w="138429" h="138430">
                  <a:moveTo>
                    <a:pt x="69088" y="0"/>
                  </a:moveTo>
                  <a:lnTo>
                    <a:pt x="42198" y="5430"/>
                  </a:lnTo>
                  <a:lnTo>
                    <a:pt x="20237" y="20237"/>
                  </a:lnTo>
                  <a:lnTo>
                    <a:pt x="5430" y="42198"/>
                  </a:lnTo>
                  <a:lnTo>
                    <a:pt x="0" y="69087"/>
                  </a:lnTo>
                  <a:lnTo>
                    <a:pt x="5430" y="95977"/>
                  </a:lnTo>
                  <a:lnTo>
                    <a:pt x="20237" y="117938"/>
                  </a:lnTo>
                  <a:lnTo>
                    <a:pt x="42198" y="132745"/>
                  </a:lnTo>
                  <a:lnTo>
                    <a:pt x="69088" y="138176"/>
                  </a:lnTo>
                  <a:lnTo>
                    <a:pt x="95977" y="132745"/>
                  </a:lnTo>
                  <a:lnTo>
                    <a:pt x="117938" y="117938"/>
                  </a:lnTo>
                  <a:lnTo>
                    <a:pt x="132745" y="95977"/>
                  </a:lnTo>
                  <a:lnTo>
                    <a:pt x="138176" y="69087"/>
                  </a:lnTo>
                  <a:lnTo>
                    <a:pt x="132745" y="42198"/>
                  </a:lnTo>
                  <a:lnTo>
                    <a:pt x="117938" y="20237"/>
                  </a:lnTo>
                  <a:lnTo>
                    <a:pt x="95977" y="5430"/>
                  </a:lnTo>
                  <a:lnTo>
                    <a:pt x="69088" y="0"/>
                  </a:lnTo>
                  <a:close/>
                </a:path>
              </a:pathLst>
            </a:custGeom>
            <a:solidFill>
              <a:srgbClr val="CE1F3A"/>
            </a:solidFill>
          </p:spPr>
          <p:txBody>
            <a:bodyPr wrap="square" lIns="0" tIns="0" rIns="0" bIns="0" rtlCol="0"/>
            <a:lstStyle/>
            <a:p>
              <a:endParaRPr dirty="0"/>
            </a:p>
          </p:txBody>
        </p:sp>
        <p:sp>
          <p:nvSpPr>
            <p:cNvPr id="43" name="object 37"/>
            <p:cNvSpPr/>
            <p:nvPr/>
          </p:nvSpPr>
          <p:spPr>
            <a:xfrm>
              <a:off x="18578864" y="2929512"/>
              <a:ext cx="138430" cy="146685"/>
            </a:xfrm>
            <a:custGeom>
              <a:avLst/>
              <a:gdLst/>
              <a:ahLst/>
              <a:cxnLst/>
              <a:rect l="l" t="t" r="r" b="b"/>
              <a:pathLst>
                <a:path w="138429" h="146685">
                  <a:moveTo>
                    <a:pt x="69088" y="0"/>
                  </a:moveTo>
                  <a:lnTo>
                    <a:pt x="42198" y="5748"/>
                  </a:lnTo>
                  <a:lnTo>
                    <a:pt x="20237" y="21426"/>
                  </a:lnTo>
                  <a:lnTo>
                    <a:pt x="5430" y="44678"/>
                  </a:lnTo>
                  <a:lnTo>
                    <a:pt x="0" y="73151"/>
                  </a:lnTo>
                  <a:lnTo>
                    <a:pt x="5430" y="101625"/>
                  </a:lnTo>
                  <a:lnTo>
                    <a:pt x="20237" y="124877"/>
                  </a:lnTo>
                  <a:lnTo>
                    <a:pt x="42198" y="140555"/>
                  </a:lnTo>
                  <a:lnTo>
                    <a:pt x="69088" y="146303"/>
                  </a:lnTo>
                  <a:lnTo>
                    <a:pt x="95977" y="140555"/>
                  </a:lnTo>
                  <a:lnTo>
                    <a:pt x="117938" y="124877"/>
                  </a:lnTo>
                  <a:lnTo>
                    <a:pt x="132745" y="101625"/>
                  </a:lnTo>
                  <a:lnTo>
                    <a:pt x="138176" y="73151"/>
                  </a:lnTo>
                  <a:lnTo>
                    <a:pt x="132745" y="44678"/>
                  </a:lnTo>
                  <a:lnTo>
                    <a:pt x="117938" y="21426"/>
                  </a:lnTo>
                  <a:lnTo>
                    <a:pt x="95977" y="5748"/>
                  </a:lnTo>
                  <a:lnTo>
                    <a:pt x="69088" y="0"/>
                  </a:lnTo>
                  <a:close/>
                </a:path>
              </a:pathLst>
            </a:custGeom>
            <a:solidFill>
              <a:srgbClr val="CE1F3A"/>
            </a:solidFill>
          </p:spPr>
          <p:txBody>
            <a:bodyPr wrap="square" lIns="0" tIns="0" rIns="0" bIns="0" rtlCol="0"/>
            <a:lstStyle/>
            <a:p>
              <a:endParaRPr dirty="0"/>
            </a:p>
          </p:txBody>
        </p:sp>
        <p:sp>
          <p:nvSpPr>
            <p:cNvPr id="44" name="object 38"/>
            <p:cNvSpPr/>
            <p:nvPr/>
          </p:nvSpPr>
          <p:spPr>
            <a:xfrm>
              <a:off x="18326898" y="3417192"/>
              <a:ext cx="138430" cy="138430"/>
            </a:xfrm>
            <a:custGeom>
              <a:avLst/>
              <a:gdLst/>
              <a:ahLst/>
              <a:cxnLst/>
              <a:rect l="l" t="t" r="r" b="b"/>
              <a:pathLst>
                <a:path w="138429" h="138429">
                  <a:moveTo>
                    <a:pt x="69088" y="0"/>
                  </a:moveTo>
                  <a:lnTo>
                    <a:pt x="42198" y="5430"/>
                  </a:lnTo>
                  <a:lnTo>
                    <a:pt x="20237" y="20237"/>
                  </a:lnTo>
                  <a:lnTo>
                    <a:pt x="5430" y="42198"/>
                  </a:lnTo>
                  <a:lnTo>
                    <a:pt x="0" y="69087"/>
                  </a:lnTo>
                  <a:lnTo>
                    <a:pt x="5430" y="95977"/>
                  </a:lnTo>
                  <a:lnTo>
                    <a:pt x="20237" y="117938"/>
                  </a:lnTo>
                  <a:lnTo>
                    <a:pt x="42198" y="132745"/>
                  </a:lnTo>
                  <a:lnTo>
                    <a:pt x="69088" y="138176"/>
                  </a:lnTo>
                  <a:lnTo>
                    <a:pt x="95977" y="132745"/>
                  </a:lnTo>
                  <a:lnTo>
                    <a:pt x="117938" y="117938"/>
                  </a:lnTo>
                  <a:lnTo>
                    <a:pt x="132745" y="95977"/>
                  </a:lnTo>
                  <a:lnTo>
                    <a:pt x="138176" y="69087"/>
                  </a:lnTo>
                  <a:lnTo>
                    <a:pt x="132745" y="42198"/>
                  </a:lnTo>
                  <a:lnTo>
                    <a:pt x="117938" y="20237"/>
                  </a:lnTo>
                  <a:lnTo>
                    <a:pt x="95977" y="5430"/>
                  </a:lnTo>
                  <a:lnTo>
                    <a:pt x="69088" y="0"/>
                  </a:lnTo>
                  <a:close/>
                </a:path>
              </a:pathLst>
            </a:custGeom>
            <a:solidFill>
              <a:srgbClr val="CE1F3A"/>
            </a:solidFill>
          </p:spPr>
          <p:txBody>
            <a:bodyPr wrap="square" lIns="0" tIns="0" rIns="0" bIns="0" rtlCol="0"/>
            <a:lstStyle/>
            <a:p>
              <a:endParaRPr dirty="0"/>
            </a:p>
          </p:txBody>
        </p:sp>
        <p:sp>
          <p:nvSpPr>
            <p:cNvPr id="45" name="object 39"/>
            <p:cNvSpPr/>
            <p:nvPr/>
          </p:nvSpPr>
          <p:spPr>
            <a:xfrm>
              <a:off x="16806962" y="3400936"/>
              <a:ext cx="138430" cy="146685"/>
            </a:xfrm>
            <a:custGeom>
              <a:avLst/>
              <a:gdLst/>
              <a:ahLst/>
              <a:cxnLst/>
              <a:rect l="l" t="t" r="r" b="b"/>
              <a:pathLst>
                <a:path w="138429" h="146685">
                  <a:moveTo>
                    <a:pt x="69088" y="0"/>
                  </a:moveTo>
                  <a:lnTo>
                    <a:pt x="42198" y="5748"/>
                  </a:lnTo>
                  <a:lnTo>
                    <a:pt x="20237" y="21426"/>
                  </a:lnTo>
                  <a:lnTo>
                    <a:pt x="5430" y="44678"/>
                  </a:lnTo>
                  <a:lnTo>
                    <a:pt x="0" y="73151"/>
                  </a:lnTo>
                  <a:lnTo>
                    <a:pt x="5430" y="101625"/>
                  </a:lnTo>
                  <a:lnTo>
                    <a:pt x="20237" y="124877"/>
                  </a:lnTo>
                  <a:lnTo>
                    <a:pt x="42198" y="140555"/>
                  </a:lnTo>
                  <a:lnTo>
                    <a:pt x="69088" y="146303"/>
                  </a:lnTo>
                  <a:lnTo>
                    <a:pt x="95977" y="140555"/>
                  </a:lnTo>
                  <a:lnTo>
                    <a:pt x="117938" y="124877"/>
                  </a:lnTo>
                  <a:lnTo>
                    <a:pt x="132745" y="101625"/>
                  </a:lnTo>
                  <a:lnTo>
                    <a:pt x="138176" y="73151"/>
                  </a:lnTo>
                  <a:lnTo>
                    <a:pt x="132745" y="44678"/>
                  </a:lnTo>
                  <a:lnTo>
                    <a:pt x="117938" y="21426"/>
                  </a:lnTo>
                  <a:lnTo>
                    <a:pt x="95977" y="5748"/>
                  </a:lnTo>
                  <a:lnTo>
                    <a:pt x="69088" y="0"/>
                  </a:lnTo>
                  <a:close/>
                </a:path>
              </a:pathLst>
            </a:custGeom>
            <a:solidFill>
              <a:srgbClr val="CE1F3A"/>
            </a:solidFill>
          </p:spPr>
          <p:txBody>
            <a:bodyPr wrap="square" lIns="0" tIns="0" rIns="0" bIns="0" rtlCol="0"/>
            <a:lstStyle/>
            <a:p>
              <a:endParaRPr dirty="0"/>
            </a:p>
          </p:txBody>
        </p:sp>
        <p:sp>
          <p:nvSpPr>
            <p:cNvPr id="46" name="object 40"/>
            <p:cNvSpPr/>
            <p:nvPr/>
          </p:nvSpPr>
          <p:spPr>
            <a:xfrm>
              <a:off x="17741680" y="4465704"/>
              <a:ext cx="138430" cy="138430"/>
            </a:xfrm>
            <a:custGeom>
              <a:avLst/>
              <a:gdLst/>
              <a:ahLst/>
              <a:cxnLst/>
              <a:rect l="l" t="t" r="r" b="b"/>
              <a:pathLst>
                <a:path w="138429" h="138429">
                  <a:moveTo>
                    <a:pt x="69088" y="0"/>
                  </a:moveTo>
                  <a:lnTo>
                    <a:pt x="42198" y="5430"/>
                  </a:lnTo>
                  <a:lnTo>
                    <a:pt x="20237" y="20237"/>
                  </a:lnTo>
                  <a:lnTo>
                    <a:pt x="5430" y="42198"/>
                  </a:lnTo>
                  <a:lnTo>
                    <a:pt x="0" y="69088"/>
                  </a:lnTo>
                  <a:lnTo>
                    <a:pt x="5430" y="95977"/>
                  </a:lnTo>
                  <a:lnTo>
                    <a:pt x="20237" y="117938"/>
                  </a:lnTo>
                  <a:lnTo>
                    <a:pt x="42198" y="132745"/>
                  </a:lnTo>
                  <a:lnTo>
                    <a:pt x="69088" y="138176"/>
                  </a:lnTo>
                  <a:lnTo>
                    <a:pt x="95977" y="132745"/>
                  </a:lnTo>
                  <a:lnTo>
                    <a:pt x="117938" y="117938"/>
                  </a:lnTo>
                  <a:lnTo>
                    <a:pt x="132745" y="95977"/>
                  </a:lnTo>
                  <a:lnTo>
                    <a:pt x="138176" y="69088"/>
                  </a:lnTo>
                  <a:lnTo>
                    <a:pt x="132745" y="42198"/>
                  </a:lnTo>
                  <a:lnTo>
                    <a:pt x="117938" y="20237"/>
                  </a:lnTo>
                  <a:lnTo>
                    <a:pt x="95977" y="5430"/>
                  </a:lnTo>
                  <a:lnTo>
                    <a:pt x="69088" y="0"/>
                  </a:lnTo>
                  <a:close/>
                </a:path>
              </a:pathLst>
            </a:custGeom>
            <a:solidFill>
              <a:srgbClr val="CE1F3A"/>
            </a:solidFill>
          </p:spPr>
          <p:txBody>
            <a:bodyPr wrap="square" lIns="0" tIns="0" rIns="0" bIns="0" rtlCol="0"/>
            <a:lstStyle/>
            <a:p>
              <a:endParaRPr dirty="0"/>
            </a:p>
          </p:txBody>
        </p:sp>
        <p:sp>
          <p:nvSpPr>
            <p:cNvPr id="47" name="object 41"/>
            <p:cNvSpPr/>
            <p:nvPr/>
          </p:nvSpPr>
          <p:spPr>
            <a:xfrm>
              <a:off x="18245616" y="3295272"/>
              <a:ext cx="138430" cy="146685"/>
            </a:xfrm>
            <a:custGeom>
              <a:avLst/>
              <a:gdLst/>
              <a:ahLst/>
              <a:cxnLst/>
              <a:rect l="l" t="t" r="r" b="b"/>
              <a:pathLst>
                <a:path w="138429" h="146685">
                  <a:moveTo>
                    <a:pt x="69088" y="0"/>
                  </a:moveTo>
                  <a:lnTo>
                    <a:pt x="42198" y="5748"/>
                  </a:lnTo>
                  <a:lnTo>
                    <a:pt x="20237" y="21426"/>
                  </a:lnTo>
                  <a:lnTo>
                    <a:pt x="5430" y="44678"/>
                  </a:lnTo>
                  <a:lnTo>
                    <a:pt x="0" y="73151"/>
                  </a:lnTo>
                  <a:lnTo>
                    <a:pt x="5430" y="101625"/>
                  </a:lnTo>
                  <a:lnTo>
                    <a:pt x="20237" y="124877"/>
                  </a:lnTo>
                  <a:lnTo>
                    <a:pt x="42198" y="140555"/>
                  </a:lnTo>
                  <a:lnTo>
                    <a:pt x="69088" y="146303"/>
                  </a:lnTo>
                  <a:lnTo>
                    <a:pt x="95977" y="140555"/>
                  </a:lnTo>
                  <a:lnTo>
                    <a:pt x="117938" y="124877"/>
                  </a:lnTo>
                  <a:lnTo>
                    <a:pt x="132745" y="101625"/>
                  </a:lnTo>
                  <a:lnTo>
                    <a:pt x="138176" y="73151"/>
                  </a:lnTo>
                  <a:lnTo>
                    <a:pt x="132745" y="44678"/>
                  </a:lnTo>
                  <a:lnTo>
                    <a:pt x="117938" y="21426"/>
                  </a:lnTo>
                  <a:lnTo>
                    <a:pt x="95977" y="5748"/>
                  </a:lnTo>
                  <a:lnTo>
                    <a:pt x="69088" y="0"/>
                  </a:lnTo>
                  <a:close/>
                </a:path>
              </a:pathLst>
            </a:custGeom>
            <a:solidFill>
              <a:srgbClr val="CE1F3A"/>
            </a:solidFill>
          </p:spPr>
          <p:txBody>
            <a:bodyPr wrap="square" lIns="0" tIns="0" rIns="0" bIns="0" rtlCol="0"/>
            <a:lstStyle/>
            <a:p>
              <a:endParaRPr dirty="0"/>
            </a:p>
          </p:txBody>
        </p:sp>
        <p:sp>
          <p:nvSpPr>
            <p:cNvPr id="48" name="object 42"/>
            <p:cNvSpPr/>
            <p:nvPr/>
          </p:nvSpPr>
          <p:spPr>
            <a:xfrm>
              <a:off x="18074928" y="3945512"/>
              <a:ext cx="138430" cy="138430"/>
            </a:xfrm>
            <a:custGeom>
              <a:avLst/>
              <a:gdLst/>
              <a:ahLst/>
              <a:cxnLst/>
              <a:rect l="l" t="t" r="r" b="b"/>
              <a:pathLst>
                <a:path w="138429" h="138429">
                  <a:moveTo>
                    <a:pt x="69088" y="0"/>
                  </a:moveTo>
                  <a:lnTo>
                    <a:pt x="42198" y="5430"/>
                  </a:lnTo>
                  <a:lnTo>
                    <a:pt x="20237" y="20237"/>
                  </a:lnTo>
                  <a:lnTo>
                    <a:pt x="5430" y="42198"/>
                  </a:lnTo>
                  <a:lnTo>
                    <a:pt x="0" y="69087"/>
                  </a:lnTo>
                  <a:lnTo>
                    <a:pt x="5430" y="95977"/>
                  </a:lnTo>
                  <a:lnTo>
                    <a:pt x="20237" y="117938"/>
                  </a:lnTo>
                  <a:lnTo>
                    <a:pt x="42198" y="132745"/>
                  </a:lnTo>
                  <a:lnTo>
                    <a:pt x="69088" y="138176"/>
                  </a:lnTo>
                  <a:lnTo>
                    <a:pt x="95977" y="132745"/>
                  </a:lnTo>
                  <a:lnTo>
                    <a:pt x="117938" y="117938"/>
                  </a:lnTo>
                  <a:lnTo>
                    <a:pt x="132745" y="95977"/>
                  </a:lnTo>
                  <a:lnTo>
                    <a:pt x="138176" y="69087"/>
                  </a:lnTo>
                  <a:lnTo>
                    <a:pt x="132745" y="42198"/>
                  </a:lnTo>
                  <a:lnTo>
                    <a:pt x="117938" y="20237"/>
                  </a:lnTo>
                  <a:lnTo>
                    <a:pt x="95977" y="5430"/>
                  </a:lnTo>
                  <a:lnTo>
                    <a:pt x="69088" y="0"/>
                  </a:lnTo>
                  <a:close/>
                </a:path>
              </a:pathLst>
            </a:custGeom>
            <a:solidFill>
              <a:srgbClr val="CE1F3A"/>
            </a:solidFill>
          </p:spPr>
          <p:txBody>
            <a:bodyPr wrap="square" lIns="0" tIns="0" rIns="0" bIns="0" rtlCol="0"/>
            <a:lstStyle/>
            <a:p>
              <a:endParaRPr dirty="0"/>
            </a:p>
          </p:txBody>
        </p:sp>
        <p:sp>
          <p:nvSpPr>
            <p:cNvPr id="49" name="object 43"/>
            <p:cNvSpPr/>
            <p:nvPr/>
          </p:nvSpPr>
          <p:spPr>
            <a:xfrm>
              <a:off x="15880368" y="2807592"/>
              <a:ext cx="138430" cy="138430"/>
            </a:xfrm>
            <a:custGeom>
              <a:avLst/>
              <a:gdLst/>
              <a:ahLst/>
              <a:cxnLst/>
              <a:rect l="l" t="t" r="r" b="b"/>
              <a:pathLst>
                <a:path w="138429" h="138430">
                  <a:moveTo>
                    <a:pt x="69088" y="0"/>
                  </a:moveTo>
                  <a:lnTo>
                    <a:pt x="42198" y="5430"/>
                  </a:lnTo>
                  <a:lnTo>
                    <a:pt x="20237" y="20237"/>
                  </a:lnTo>
                  <a:lnTo>
                    <a:pt x="5430" y="42198"/>
                  </a:lnTo>
                  <a:lnTo>
                    <a:pt x="0" y="69087"/>
                  </a:lnTo>
                  <a:lnTo>
                    <a:pt x="5430" y="95977"/>
                  </a:lnTo>
                  <a:lnTo>
                    <a:pt x="20237" y="117938"/>
                  </a:lnTo>
                  <a:lnTo>
                    <a:pt x="42198" y="132745"/>
                  </a:lnTo>
                  <a:lnTo>
                    <a:pt x="69088" y="138176"/>
                  </a:lnTo>
                  <a:lnTo>
                    <a:pt x="95977" y="132745"/>
                  </a:lnTo>
                  <a:lnTo>
                    <a:pt x="117938" y="117938"/>
                  </a:lnTo>
                  <a:lnTo>
                    <a:pt x="132745" y="95977"/>
                  </a:lnTo>
                  <a:lnTo>
                    <a:pt x="138176" y="69087"/>
                  </a:lnTo>
                  <a:lnTo>
                    <a:pt x="132745" y="42198"/>
                  </a:lnTo>
                  <a:lnTo>
                    <a:pt x="117938" y="20237"/>
                  </a:lnTo>
                  <a:lnTo>
                    <a:pt x="95977" y="5430"/>
                  </a:lnTo>
                  <a:lnTo>
                    <a:pt x="69088" y="0"/>
                  </a:lnTo>
                  <a:close/>
                </a:path>
              </a:pathLst>
            </a:custGeom>
            <a:solidFill>
              <a:srgbClr val="CE1F3A"/>
            </a:solidFill>
          </p:spPr>
          <p:txBody>
            <a:bodyPr wrap="square" lIns="0" tIns="0" rIns="0" bIns="0" rtlCol="0"/>
            <a:lstStyle/>
            <a:p>
              <a:endParaRPr dirty="0"/>
            </a:p>
          </p:txBody>
        </p:sp>
        <p:sp>
          <p:nvSpPr>
            <p:cNvPr id="50" name="object 44"/>
            <p:cNvSpPr/>
            <p:nvPr/>
          </p:nvSpPr>
          <p:spPr>
            <a:xfrm>
              <a:off x="16871986" y="4010536"/>
              <a:ext cx="138430" cy="146685"/>
            </a:xfrm>
            <a:custGeom>
              <a:avLst/>
              <a:gdLst/>
              <a:ahLst/>
              <a:cxnLst/>
              <a:rect l="l" t="t" r="r" b="b"/>
              <a:pathLst>
                <a:path w="138429" h="146685">
                  <a:moveTo>
                    <a:pt x="69088" y="0"/>
                  </a:moveTo>
                  <a:lnTo>
                    <a:pt x="42198" y="5748"/>
                  </a:lnTo>
                  <a:lnTo>
                    <a:pt x="20237" y="21426"/>
                  </a:lnTo>
                  <a:lnTo>
                    <a:pt x="5430" y="44678"/>
                  </a:lnTo>
                  <a:lnTo>
                    <a:pt x="0" y="73151"/>
                  </a:lnTo>
                  <a:lnTo>
                    <a:pt x="5430" y="101625"/>
                  </a:lnTo>
                  <a:lnTo>
                    <a:pt x="20237" y="124877"/>
                  </a:lnTo>
                  <a:lnTo>
                    <a:pt x="42198" y="140555"/>
                  </a:lnTo>
                  <a:lnTo>
                    <a:pt x="69088" y="146303"/>
                  </a:lnTo>
                  <a:lnTo>
                    <a:pt x="95977" y="140555"/>
                  </a:lnTo>
                  <a:lnTo>
                    <a:pt x="117938" y="124877"/>
                  </a:lnTo>
                  <a:lnTo>
                    <a:pt x="132745" y="101625"/>
                  </a:lnTo>
                  <a:lnTo>
                    <a:pt x="138176" y="73151"/>
                  </a:lnTo>
                  <a:lnTo>
                    <a:pt x="132745" y="44678"/>
                  </a:lnTo>
                  <a:lnTo>
                    <a:pt x="117938" y="21426"/>
                  </a:lnTo>
                  <a:lnTo>
                    <a:pt x="95977" y="5748"/>
                  </a:lnTo>
                  <a:lnTo>
                    <a:pt x="69088" y="0"/>
                  </a:lnTo>
                  <a:close/>
                </a:path>
              </a:pathLst>
            </a:custGeom>
            <a:solidFill>
              <a:srgbClr val="CE1F3A"/>
            </a:solidFill>
          </p:spPr>
          <p:txBody>
            <a:bodyPr wrap="square" lIns="0" tIns="0" rIns="0" bIns="0" rtlCol="0"/>
            <a:lstStyle/>
            <a:p>
              <a:endParaRPr dirty="0"/>
            </a:p>
          </p:txBody>
        </p:sp>
      </p:grpSp>
      <p:sp>
        <p:nvSpPr>
          <p:cNvPr id="51" name="TextBox 50"/>
          <p:cNvSpPr txBox="1">
            <a:spLocks/>
          </p:cNvSpPr>
          <p:nvPr/>
        </p:nvSpPr>
        <p:spPr>
          <a:xfrm>
            <a:off x="590925" y="2890218"/>
            <a:ext cx="800056" cy="210004"/>
          </a:xfrm>
          <a:prstGeom prst="rect">
            <a:avLst/>
          </a:prstGeom>
          <a:solidFill>
            <a:schemeClr val="accent5">
              <a:lumMod val="20000"/>
              <a:lumOff val="80000"/>
            </a:schemeClr>
          </a:solidFill>
          <a:ln>
            <a:solidFill>
              <a:schemeClr val="accent2">
                <a:lumMod val="60000"/>
                <a:lumOff val="40000"/>
              </a:schemeClr>
            </a:solidFill>
          </a:ln>
        </p:spPr>
        <p:txBody>
          <a:bodyPr wrap="square" lIns="0" tIns="0" rIns="0" bIns="0" rtlCol="0" anchor="ctr">
            <a:noAutofit/>
          </a:bodyPr>
          <a:lstStyle/>
          <a:p>
            <a:pPr algn="ctr" defTabSz="457173" eaLnBrk="1" fontAlgn="auto" hangingPunct="1">
              <a:spcBef>
                <a:spcPts val="0"/>
              </a:spcBef>
              <a:spcAft>
                <a:spcPts val="0"/>
              </a:spcAft>
            </a:pPr>
            <a:r>
              <a:rPr lang="en-AU" sz="800" dirty="0">
                <a:latin typeface="Montserrat Medium"/>
              </a:rPr>
              <a:t> </a:t>
            </a:r>
            <a:r>
              <a:rPr lang="en-AU" sz="800" dirty="0">
                <a:latin typeface="Montserrat" panose="00000500000000000000" pitchFamily="2" charset="0"/>
              </a:rPr>
              <a:t>2200 schools</a:t>
            </a:r>
          </a:p>
        </p:txBody>
      </p:sp>
      <p:cxnSp>
        <p:nvCxnSpPr>
          <p:cNvPr id="52" name="Straight Connector 51"/>
          <p:cNvCxnSpPr/>
          <p:nvPr/>
        </p:nvCxnSpPr>
        <p:spPr>
          <a:xfrm flipH="1">
            <a:off x="704250" y="4146976"/>
            <a:ext cx="432300" cy="568436"/>
          </a:xfrm>
          <a:prstGeom prst="line">
            <a:avLst/>
          </a:prstGeom>
          <a:ln>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864727" y="4183840"/>
            <a:ext cx="574117" cy="578378"/>
          </a:xfrm>
          <a:prstGeom prst="line">
            <a:avLst/>
          </a:prstGeom>
          <a:ln>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4" name="Trapezoid 53"/>
          <p:cNvSpPr/>
          <p:nvPr/>
        </p:nvSpPr>
        <p:spPr>
          <a:xfrm rot="16200000">
            <a:off x="6830676" y="2200918"/>
            <a:ext cx="2371030" cy="2853662"/>
          </a:xfrm>
          <a:prstGeom prst="trapezoid">
            <a:avLst>
              <a:gd name="adj" fmla="val 34024"/>
            </a:avLst>
          </a:prstGeom>
          <a:gradFill>
            <a:gsLst>
              <a:gs pos="0">
                <a:schemeClr val="accent4">
                  <a:lumMod val="50000"/>
                  <a:alpha val="24000"/>
                </a:schemeClr>
              </a:gs>
              <a:gs pos="100000">
                <a:schemeClr val="accent4">
                  <a:lumMod val="5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solidFill>
                <a:srgbClr val="FFFFFF"/>
              </a:solidFill>
            </a:endParaRPr>
          </a:p>
        </p:txBody>
      </p:sp>
      <p:grpSp>
        <p:nvGrpSpPr>
          <p:cNvPr id="55" name="Group 54"/>
          <p:cNvGrpSpPr/>
          <p:nvPr/>
        </p:nvGrpSpPr>
        <p:grpSpPr>
          <a:xfrm>
            <a:off x="5686463" y="3115186"/>
            <a:ext cx="1040703" cy="1170479"/>
            <a:chOff x="6455871" y="3066666"/>
            <a:chExt cx="1040703" cy="1170479"/>
          </a:xfrm>
        </p:grpSpPr>
        <p:sp>
          <p:nvSpPr>
            <p:cNvPr id="56" name="Rectangle 55"/>
            <p:cNvSpPr/>
            <p:nvPr/>
          </p:nvSpPr>
          <p:spPr>
            <a:xfrm>
              <a:off x="6520885" y="3123395"/>
              <a:ext cx="927828" cy="257004"/>
            </a:xfrm>
            <a:prstGeom prst="rect">
              <a:avLst/>
            </a:prstGeom>
            <a:solidFill>
              <a:srgbClr val="C4DEF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3" eaLnBrk="1" fontAlgn="auto" hangingPunct="1">
                <a:spcBef>
                  <a:spcPts val="0"/>
                </a:spcBef>
                <a:spcAft>
                  <a:spcPts val="0"/>
                </a:spcAft>
              </a:pPr>
              <a:r>
                <a:rPr lang="en-AU" sz="800" dirty="0">
                  <a:solidFill>
                    <a:srgbClr val="000000">
                      <a:lumMod val="85000"/>
                      <a:lumOff val="15000"/>
                    </a:srgbClr>
                  </a:solidFill>
                </a:rPr>
                <a:t>Domain</a:t>
              </a:r>
            </a:p>
          </p:txBody>
        </p:sp>
        <p:sp>
          <p:nvSpPr>
            <p:cNvPr id="57" name="Rectangle 56"/>
            <p:cNvSpPr/>
            <p:nvPr/>
          </p:nvSpPr>
          <p:spPr>
            <a:xfrm>
              <a:off x="6520883" y="3930654"/>
              <a:ext cx="927828" cy="257004"/>
            </a:xfrm>
            <a:prstGeom prst="rect">
              <a:avLst/>
            </a:prstGeom>
            <a:solidFill>
              <a:schemeClr val="accent6">
                <a:lumMod val="20000"/>
                <a:lumOff val="80000"/>
              </a:schemeClr>
            </a:solid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3" eaLnBrk="1" fontAlgn="auto" hangingPunct="1">
                <a:spcBef>
                  <a:spcPts val="0"/>
                </a:spcBef>
                <a:spcAft>
                  <a:spcPts val="0"/>
                </a:spcAft>
              </a:pPr>
              <a:r>
                <a:rPr lang="en-AU" sz="800" dirty="0">
                  <a:solidFill>
                    <a:srgbClr val="000000"/>
                  </a:solidFill>
                </a:rPr>
                <a:t>Enabler  Patterns</a:t>
              </a:r>
            </a:p>
          </p:txBody>
        </p:sp>
        <p:sp>
          <p:nvSpPr>
            <p:cNvPr id="58" name="Rectangle 57"/>
            <p:cNvSpPr/>
            <p:nvPr/>
          </p:nvSpPr>
          <p:spPr>
            <a:xfrm>
              <a:off x="6520883" y="3392481"/>
              <a:ext cx="927828" cy="257004"/>
            </a:xfrm>
            <a:prstGeom prst="rect">
              <a:avLst/>
            </a:prstGeom>
            <a:solidFill>
              <a:srgbClr val="2A46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3" eaLnBrk="1" fontAlgn="auto" hangingPunct="1">
                <a:spcBef>
                  <a:spcPts val="0"/>
                </a:spcBef>
                <a:spcAft>
                  <a:spcPts val="0"/>
                </a:spcAft>
              </a:pPr>
              <a:r>
                <a:rPr lang="en-AU" sz="800" dirty="0">
                  <a:solidFill>
                    <a:srgbClr val="FFFFFF"/>
                  </a:solidFill>
                </a:rPr>
                <a:t>Components</a:t>
              </a:r>
            </a:p>
          </p:txBody>
        </p:sp>
        <p:sp>
          <p:nvSpPr>
            <p:cNvPr id="59" name="Rectangle 58"/>
            <p:cNvSpPr/>
            <p:nvPr/>
          </p:nvSpPr>
          <p:spPr>
            <a:xfrm>
              <a:off x="6520883" y="3661567"/>
              <a:ext cx="927828" cy="25700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3" eaLnBrk="1" fontAlgn="auto" hangingPunct="1">
                <a:spcBef>
                  <a:spcPts val="0"/>
                </a:spcBef>
                <a:spcAft>
                  <a:spcPts val="0"/>
                </a:spcAft>
              </a:pPr>
              <a:r>
                <a:rPr lang="en-AU" sz="800" dirty="0">
                  <a:solidFill>
                    <a:srgbClr val="385E9D"/>
                  </a:solidFill>
                </a:rPr>
                <a:t>Capabilities</a:t>
              </a:r>
            </a:p>
          </p:txBody>
        </p:sp>
        <p:sp>
          <p:nvSpPr>
            <p:cNvPr id="60" name="Rectangle 59"/>
            <p:cNvSpPr/>
            <p:nvPr/>
          </p:nvSpPr>
          <p:spPr>
            <a:xfrm>
              <a:off x="6455871" y="3066666"/>
              <a:ext cx="1040703" cy="1170479"/>
            </a:xfrm>
            <a:prstGeom prst="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solidFill>
                  <a:srgbClr val="FFFFFF"/>
                </a:solidFill>
              </a:endParaRPr>
            </a:p>
          </p:txBody>
        </p:sp>
      </p:grpSp>
      <p:sp>
        <p:nvSpPr>
          <p:cNvPr id="61" name="TextBox 60"/>
          <p:cNvSpPr txBox="1"/>
          <p:nvPr/>
        </p:nvSpPr>
        <p:spPr>
          <a:xfrm>
            <a:off x="5716094" y="2877028"/>
            <a:ext cx="1055785" cy="122409"/>
          </a:xfrm>
          <a:prstGeom prst="rect">
            <a:avLst/>
          </a:prstGeom>
          <a:noFill/>
        </p:spPr>
        <p:txBody>
          <a:bodyPr wrap="square" lIns="0" tIns="0" rIns="0" bIns="0" rtlCol="0">
            <a:noAutofit/>
          </a:bodyPr>
          <a:lstStyle/>
          <a:p>
            <a:pPr algn="ctr" defTabSz="457173" eaLnBrk="1" fontAlgn="auto" hangingPunct="1">
              <a:spcBef>
                <a:spcPts val="0"/>
              </a:spcBef>
              <a:spcAft>
                <a:spcPts val="0"/>
              </a:spcAft>
            </a:pPr>
            <a:r>
              <a:rPr lang="en-AU" sz="700" b="1" dirty="0">
                <a:solidFill>
                  <a:srgbClr val="D70C3D"/>
                </a:solidFill>
                <a:latin typeface="Montserrat Medium"/>
              </a:rPr>
              <a:t>SCHOOLS DIGITAL BLUEPRINT</a:t>
            </a:r>
          </a:p>
        </p:txBody>
      </p:sp>
      <p:sp>
        <p:nvSpPr>
          <p:cNvPr id="62" name="Rectangle 61"/>
          <p:cNvSpPr/>
          <p:nvPr/>
        </p:nvSpPr>
        <p:spPr>
          <a:xfrm>
            <a:off x="6886909" y="3032685"/>
            <a:ext cx="760217" cy="1291702"/>
          </a:xfrm>
          <a:prstGeom prst="rect">
            <a:avLst/>
          </a:prstGeom>
          <a:solidFill>
            <a:srgbClr val="C4DEF4"/>
          </a:solidFill>
          <a:ln w="63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08000" rIns="91440" bIns="45720" numCol="1" spcCol="0" rtlCol="0" fromWordArt="0" anchor="t" anchorCtr="0" forceAA="0" compatLnSpc="1">
            <a:prstTxWarp prst="textNoShape">
              <a:avLst/>
            </a:prstTxWarp>
            <a:noAutofit/>
          </a:bodyPr>
          <a:lstStyle/>
          <a:p>
            <a:pPr algn="ctr" defTabSz="457173" eaLnBrk="1" fontAlgn="auto" hangingPunct="1">
              <a:spcBef>
                <a:spcPts val="0"/>
              </a:spcBef>
              <a:spcAft>
                <a:spcPts val="0"/>
              </a:spcAft>
            </a:pPr>
            <a:r>
              <a:rPr lang="en-AU" sz="800" dirty="0">
                <a:solidFill>
                  <a:srgbClr val="000000">
                    <a:lumMod val="85000"/>
                    <a:lumOff val="15000"/>
                  </a:srgbClr>
                </a:solidFill>
              </a:rPr>
              <a:t>D1. School Operations &amp; Admin</a:t>
            </a:r>
          </a:p>
        </p:txBody>
      </p:sp>
      <p:sp>
        <p:nvSpPr>
          <p:cNvPr id="63" name="Rectangle 62"/>
          <p:cNvSpPr/>
          <p:nvPr/>
        </p:nvSpPr>
        <p:spPr>
          <a:xfrm>
            <a:off x="7689325" y="3032685"/>
            <a:ext cx="760217" cy="1291702"/>
          </a:xfrm>
          <a:prstGeom prst="rect">
            <a:avLst/>
          </a:prstGeom>
          <a:solidFill>
            <a:srgbClr val="C4DEF4"/>
          </a:solidFill>
          <a:ln w="63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08000" rIns="91440" bIns="45720" numCol="1" spcCol="0" rtlCol="0" fromWordArt="0" anchor="t" anchorCtr="0" forceAA="0" compatLnSpc="1">
            <a:prstTxWarp prst="textNoShape">
              <a:avLst/>
            </a:prstTxWarp>
            <a:noAutofit/>
          </a:bodyPr>
          <a:lstStyle/>
          <a:p>
            <a:pPr algn="ctr" defTabSz="457173" eaLnBrk="1" fontAlgn="auto" hangingPunct="1">
              <a:spcBef>
                <a:spcPts val="0"/>
              </a:spcBef>
              <a:spcAft>
                <a:spcPts val="0"/>
              </a:spcAft>
            </a:pPr>
            <a:r>
              <a:rPr lang="en-AU" sz="800" dirty="0">
                <a:solidFill>
                  <a:srgbClr val="000000">
                    <a:lumMod val="85000"/>
                    <a:lumOff val="15000"/>
                  </a:srgbClr>
                </a:solidFill>
              </a:rPr>
              <a:t>D2. Teaching &amp; Learning</a:t>
            </a:r>
          </a:p>
        </p:txBody>
      </p:sp>
      <p:sp>
        <p:nvSpPr>
          <p:cNvPr id="64" name="Rectangle 63"/>
          <p:cNvSpPr/>
          <p:nvPr/>
        </p:nvSpPr>
        <p:spPr>
          <a:xfrm>
            <a:off x="8491741" y="3032685"/>
            <a:ext cx="760217" cy="1291702"/>
          </a:xfrm>
          <a:prstGeom prst="rect">
            <a:avLst/>
          </a:prstGeom>
          <a:solidFill>
            <a:srgbClr val="C4DEF4"/>
          </a:solidFill>
          <a:ln w="63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08000" rIns="91440" bIns="45720" numCol="1" spcCol="0" rtlCol="0" fromWordArt="0" anchor="t" anchorCtr="0" forceAA="0" compatLnSpc="1">
            <a:prstTxWarp prst="textNoShape">
              <a:avLst/>
            </a:prstTxWarp>
            <a:noAutofit/>
          </a:bodyPr>
          <a:lstStyle/>
          <a:p>
            <a:pPr algn="ctr" defTabSz="457173" eaLnBrk="1" fontAlgn="auto" hangingPunct="1">
              <a:spcBef>
                <a:spcPts val="0"/>
              </a:spcBef>
              <a:spcAft>
                <a:spcPts val="0"/>
              </a:spcAft>
            </a:pPr>
            <a:r>
              <a:rPr lang="en-AU" sz="800" dirty="0">
                <a:solidFill>
                  <a:srgbClr val="000000">
                    <a:lumMod val="85000"/>
                    <a:lumOff val="15000"/>
                  </a:srgbClr>
                </a:solidFill>
              </a:rPr>
              <a:t>D3. Devices &amp; Tools</a:t>
            </a:r>
          </a:p>
        </p:txBody>
      </p:sp>
      <p:sp>
        <p:nvSpPr>
          <p:cNvPr id="65" name="Rectangle 64"/>
          <p:cNvSpPr/>
          <p:nvPr/>
        </p:nvSpPr>
        <p:spPr>
          <a:xfrm>
            <a:off x="9294156" y="3032685"/>
            <a:ext cx="760217" cy="1291702"/>
          </a:xfrm>
          <a:prstGeom prst="rect">
            <a:avLst/>
          </a:prstGeom>
          <a:solidFill>
            <a:srgbClr val="C4DEF4"/>
          </a:solidFill>
          <a:ln w="63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08000" rIns="91440" bIns="45720" numCol="1" spcCol="0" rtlCol="0" fromWordArt="0" anchor="t" anchorCtr="0" forceAA="0" compatLnSpc="1">
            <a:prstTxWarp prst="textNoShape">
              <a:avLst/>
            </a:prstTxWarp>
            <a:noAutofit/>
          </a:bodyPr>
          <a:lstStyle/>
          <a:p>
            <a:pPr algn="ctr" defTabSz="457173" eaLnBrk="1" fontAlgn="auto" hangingPunct="1">
              <a:spcBef>
                <a:spcPts val="0"/>
              </a:spcBef>
              <a:spcAft>
                <a:spcPts val="0"/>
              </a:spcAft>
            </a:pPr>
            <a:r>
              <a:rPr lang="en-AU" sz="800" dirty="0">
                <a:solidFill>
                  <a:srgbClr val="000000">
                    <a:lumMod val="85000"/>
                    <a:lumOff val="15000"/>
                  </a:srgbClr>
                </a:solidFill>
              </a:rPr>
              <a:t>D4. Physical &amp; Virtual  Learning Spaces</a:t>
            </a:r>
          </a:p>
        </p:txBody>
      </p:sp>
      <p:sp>
        <p:nvSpPr>
          <p:cNvPr id="66" name="Oval 65"/>
          <p:cNvSpPr/>
          <p:nvPr/>
        </p:nvSpPr>
        <p:spPr>
          <a:xfrm>
            <a:off x="5733954" y="2134276"/>
            <a:ext cx="181860" cy="18186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050" b="1" dirty="0">
                <a:solidFill>
                  <a:srgbClr val="FFFFFF"/>
                </a:solidFill>
              </a:rPr>
              <a:t>3</a:t>
            </a:r>
          </a:p>
        </p:txBody>
      </p:sp>
      <p:sp>
        <p:nvSpPr>
          <p:cNvPr id="67" name="Oval 66"/>
          <p:cNvSpPr/>
          <p:nvPr/>
        </p:nvSpPr>
        <p:spPr>
          <a:xfrm>
            <a:off x="10287869" y="2134276"/>
            <a:ext cx="181860" cy="18186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050" b="1" dirty="0">
                <a:solidFill>
                  <a:srgbClr val="FFFFFF"/>
                </a:solidFill>
              </a:rPr>
              <a:t>5</a:t>
            </a:r>
          </a:p>
        </p:txBody>
      </p:sp>
      <p:sp>
        <p:nvSpPr>
          <p:cNvPr id="68" name="Oval 67"/>
          <p:cNvSpPr/>
          <p:nvPr/>
        </p:nvSpPr>
        <p:spPr>
          <a:xfrm>
            <a:off x="5781322" y="4769211"/>
            <a:ext cx="181860" cy="18186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000" b="1" dirty="0">
                <a:solidFill>
                  <a:srgbClr val="FFFFFF"/>
                </a:solidFill>
              </a:rPr>
              <a:t>4</a:t>
            </a:r>
          </a:p>
        </p:txBody>
      </p:sp>
      <p:sp>
        <p:nvSpPr>
          <p:cNvPr id="69" name="TextBox 68"/>
          <p:cNvSpPr txBox="1">
            <a:spLocks/>
          </p:cNvSpPr>
          <p:nvPr/>
        </p:nvSpPr>
        <p:spPr>
          <a:xfrm>
            <a:off x="6357190" y="4925981"/>
            <a:ext cx="3162205" cy="260866"/>
          </a:xfrm>
          <a:prstGeom prst="rect">
            <a:avLst/>
          </a:prstGeom>
          <a:noFill/>
        </p:spPr>
        <p:txBody>
          <a:bodyPr wrap="square" lIns="0" tIns="0" rIns="0" bIns="0" rtlCol="0">
            <a:noAutofit/>
          </a:bodyPr>
          <a:lstStyle/>
          <a:p>
            <a:pPr algn="ctr" defTabSz="457173" eaLnBrk="1" fontAlgn="auto" hangingPunct="1">
              <a:spcBef>
                <a:spcPts val="0"/>
              </a:spcBef>
              <a:spcAft>
                <a:spcPts val="0"/>
              </a:spcAft>
            </a:pPr>
            <a:r>
              <a:rPr lang="en-AU" sz="1200" b="1" dirty="0">
                <a:solidFill>
                  <a:srgbClr val="1D428A"/>
                </a:solidFill>
                <a:latin typeface="Montserrat Medium"/>
              </a:rPr>
              <a:t>… cut by four digital maturity levels.</a:t>
            </a:r>
          </a:p>
        </p:txBody>
      </p:sp>
      <p:sp>
        <p:nvSpPr>
          <p:cNvPr id="70" name="TextBox 69"/>
          <p:cNvSpPr txBox="1">
            <a:spLocks/>
          </p:cNvSpPr>
          <p:nvPr/>
        </p:nvSpPr>
        <p:spPr>
          <a:xfrm>
            <a:off x="10518346" y="5218299"/>
            <a:ext cx="1673653" cy="1134173"/>
          </a:xfrm>
          <a:prstGeom prst="rect">
            <a:avLst/>
          </a:prstGeom>
          <a:noFill/>
        </p:spPr>
        <p:txBody>
          <a:bodyPr wrap="square" lIns="0" tIns="0" rIns="0" bIns="0" rtlCol="0">
            <a:noAutofit/>
          </a:bodyPr>
          <a:lstStyle/>
          <a:p>
            <a:pPr defTabSz="457173" eaLnBrk="1" fontAlgn="auto" hangingPunct="1">
              <a:spcBef>
                <a:spcPts val="0"/>
              </a:spcBef>
              <a:spcAft>
                <a:spcPts val="0"/>
              </a:spcAft>
            </a:pPr>
            <a:r>
              <a:rPr lang="en-AU" sz="900" dirty="0">
                <a:solidFill>
                  <a:srgbClr val="1D428A"/>
                </a:solidFill>
                <a:latin typeface="Montserrat Medium"/>
              </a:rPr>
              <a:t>e.g. </a:t>
            </a:r>
          </a:p>
          <a:p>
            <a:pPr defTabSz="457173" eaLnBrk="1" fontAlgn="auto" hangingPunct="1">
              <a:spcBef>
                <a:spcPts val="0"/>
              </a:spcBef>
              <a:spcAft>
                <a:spcPts val="0"/>
              </a:spcAft>
            </a:pPr>
            <a:r>
              <a:rPr lang="en-AU" sz="900" dirty="0">
                <a:solidFill>
                  <a:srgbClr val="1D428A"/>
                </a:solidFill>
                <a:latin typeface="Montserrat Medium"/>
              </a:rPr>
              <a:t>“1,000 rural schools require 20,000 learning spaces to be fitted with modern web-conferencing infrastructure and learning platforms to support blended learning</a:t>
            </a:r>
          </a:p>
        </p:txBody>
      </p:sp>
      <p:grpSp>
        <p:nvGrpSpPr>
          <p:cNvPr id="72" name="Group 71"/>
          <p:cNvGrpSpPr/>
          <p:nvPr/>
        </p:nvGrpSpPr>
        <p:grpSpPr>
          <a:xfrm>
            <a:off x="7113148" y="5250295"/>
            <a:ext cx="1645451" cy="504380"/>
            <a:chOff x="7176363" y="5119604"/>
            <a:chExt cx="1645451" cy="504380"/>
          </a:xfrm>
        </p:grpSpPr>
        <p:sp>
          <p:nvSpPr>
            <p:cNvPr id="73" name="Rectangle 72"/>
            <p:cNvSpPr/>
            <p:nvPr/>
          </p:nvSpPr>
          <p:spPr>
            <a:xfrm>
              <a:off x="7176363" y="5259496"/>
              <a:ext cx="378691" cy="160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solidFill>
                  <a:srgbClr val="FFFFFF"/>
                </a:solidFill>
              </a:endParaRPr>
            </a:p>
          </p:txBody>
        </p:sp>
        <p:sp>
          <p:nvSpPr>
            <p:cNvPr id="74" name="Rectangle 73"/>
            <p:cNvSpPr/>
            <p:nvPr/>
          </p:nvSpPr>
          <p:spPr>
            <a:xfrm>
              <a:off x="7592571" y="5213648"/>
              <a:ext cx="378691" cy="206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solidFill>
                  <a:srgbClr val="FFFFFF"/>
                </a:solidFill>
              </a:endParaRPr>
            </a:p>
          </p:txBody>
        </p:sp>
        <p:sp>
          <p:nvSpPr>
            <p:cNvPr id="75" name="Rectangle 74"/>
            <p:cNvSpPr/>
            <p:nvPr/>
          </p:nvSpPr>
          <p:spPr>
            <a:xfrm>
              <a:off x="8026915" y="5161566"/>
              <a:ext cx="378691" cy="25853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solidFill>
                  <a:srgbClr val="FFFFFF"/>
                </a:solidFill>
              </a:endParaRPr>
            </a:p>
          </p:txBody>
        </p:sp>
        <p:sp>
          <p:nvSpPr>
            <p:cNvPr id="76" name="Rectangle 75"/>
            <p:cNvSpPr/>
            <p:nvPr/>
          </p:nvSpPr>
          <p:spPr>
            <a:xfrm>
              <a:off x="8443123" y="5119604"/>
              <a:ext cx="378691" cy="30049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solidFill>
                  <a:srgbClr val="FFFFFF"/>
                </a:solidFill>
              </a:endParaRPr>
            </a:p>
          </p:txBody>
        </p:sp>
        <p:sp>
          <p:nvSpPr>
            <p:cNvPr id="77" name="TextBox 76"/>
            <p:cNvSpPr txBox="1">
              <a:spLocks/>
            </p:cNvSpPr>
            <p:nvPr/>
          </p:nvSpPr>
          <p:spPr>
            <a:xfrm>
              <a:off x="7230648" y="5446865"/>
              <a:ext cx="270120" cy="177119"/>
            </a:xfrm>
            <a:prstGeom prst="rect">
              <a:avLst/>
            </a:prstGeom>
            <a:noFill/>
          </p:spPr>
          <p:txBody>
            <a:bodyPr wrap="square" lIns="0" tIns="0" rIns="0" bIns="0" rtlCol="0">
              <a:noAutofit/>
            </a:bodyPr>
            <a:lstStyle/>
            <a:p>
              <a:pPr algn="ctr" defTabSz="457173" eaLnBrk="1" fontAlgn="auto" hangingPunct="1">
                <a:spcBef>
                  <a:spcPts val="0"/>
                </a:spcBef>
                <a:spcAft>
                  <a:spcPts val="0"/>
                </a:spcAft>
              </a:pPr>
              <a:r>
                <a:rPr lang="en-AU" sz="800" dirty="0">
                  <a:solidFill>
                    <a:srgbClr val="1D428A"/>
                  </a:solidFill>
                  <a:latin typeface="Montserrat Medium"/>
                </a:rPr>
                <a:t>DM1</a:t>
              </a:r>
            </a:p>
          </p:txBody>
        </p:sp>
        <p:sp>
          <p:nvSpPr>
            <p:cNvPr id="78" name="TextBox 77"/>
            <p:cNvSpPr txBox="1">
              <a:spLocks/>
            </p:cNvSpPr>
            <p:nvPr/>
          </p:nvSpPr>
          <p:spPr>
            <a:xfrm>
              <a:off x="7646782" y="5446865"/>
              <a:ext cx="270120" cy="177119"/>
            </a:xfrm>
            <a:prstGeom prst="rect">
              <a:avLst/>
            </a:prstGeom>
            <a:noFill/>
          </p:spPr>
          <p:txBody>
            <a:bodyPr wrap="square" lIns="0" tIns="0" rIns="0" bIns="0" rtlCol="0">
              <a:noAutofit/>
            </a:bodyPr>
            <a:lstStyle/>
            <a:p>
              <a:pPr algn="ctr" defTabSz="457173" eaLnBrk="1" fontAlgn="auto" hangingPunct="1">
                <a:spcBef>
                  <a:spcPts val="0"/>
                </a:spcBef>
                <a:spcAft>
                  <a:spcPts val="0"/>
                </a:spcAft>
              </a:pPr>
              <a:r>
                <a:rPr lang="en-AU" sz="800" dirty="0">
                  <a:solidFill>
                    <a:srgbClr val="1D428A"/>
                  </a:solidFill>
                  <a:latin typeface="Montserrat Medium"/>
                </a:rPr>
                <a:t>DM2</a:t>
              </a:r>
            </a:p>
          </p:txBody>
        </p:sp>
        <p:sp>
          <p:nvSpPr>
            <p:cNvPr id="79" name="TextBox 78"/>
            <p:cNvSpPr txBox="1">
              <a:spLocks/>
            </p:cNvSpPr>
            <p:nvPr/>
          </p:nvSpPr>
          <p:spPr>
            <a:xfrm>
              <a:off x="8064914" y="5446865"/>
              <a:ext cx="270120" cy="177119"/>
            </a:xfrm>
            <a:prstGeom prst="rect">
              <a:avLst/>
            </a:prstGeom>
            <a:noFill/>
          </p:spPr>
          <p:txBody>
            <a:bodyPr wrap="square" lIns="0" tIns="0" rIns="0" bIns="0" rtlCol="0">
              <a:noAutofit/>
            </a:bodyPr>
            <a:lstStyle/>
            <a:p>
              <a:pPr algn="ctr" defTabSz="457173" eaLnBrk="1" fontAlgn="auto" hangingPunct="1">
                <a:spcBef>
                  <a:spcPts val="0"/>
                </a:spcBef>
                <a:spcAft>
                  <a:spcPts val="0"/>
                </a:spcAft>
              </a:pPr>
              <a:r>
                <a:rPr lang="en-AU" sz="800" dirty="0">
                  <a:solidFill>
                    <a:srgbClr val="1D428A"/>
                  </a:solidFill>
                  <a:latin typeface="Montserrat Medium"/>
                </a:rPr>
                <a:t>DM3</a:t>
              </a:r>
            </a:p>
          </p:txBody>
        </p:sp>
        <p:sp>
          <p:nvSpPr>
            <p:cNvPr id="80" name="TextBox 79"/>
            <p:cNvSpPr txBox="1">
              <a:spLocks/>
            </p:cNvSpPr>
            <p:nvPr/>
          </p:nvSpPr>
          <p:spPr>
            <a:xfrm>
              <a:off x="8481048" y="5446865"/>
              <a:ext cx="270120" cy="177119"/>
            </a:xfrm>
            <a:prstGeom prst="rect">
              <a:avLst/>
            </a:prstGeom>
            <a:noFill/>
          </p:spPr>
          <p:txBody>
            <a:bodyPr wrap="square" lIns="0" tIns="0" rIns="0" bIns="0" rtlCol="0">
              <a:noAutofit/>
            </a:bodyPr>
            <a:lstStyle/>
            <a:p>
              <a:pPr algn="ctr" defTabSz="457173" eaLnBrk="1" fontAlgn="auto" hangingPunct="1">
                <a:spcBef>
                  <a:spcPts val="0"/>
                </a:spcBef>
                <a:spcAft>
                  <a:spcPts val="0"/>
                </a:spcAft>
              </a:pPr>
              <a:r>
                <a:rPr lang="en-AU" sz="800" dirty="0">
                  <a:solidFill>
                    <a:srgbClr val="1D428A"/>
                  </a:solidFill>
                  <a:latin typeface="Montserrat Medium"/>
                </a:rPr>
                <a:t>DM4</a:t>
              </a:r>
            </a:p>
          </p:txBody>
        </p:sp>
      </p:grpSp>
      <p:sp>
        <p:nvSpPr>
          <p:cNvPr id="81" name="TextBox 80"/>
          <p:cNvSpPr txBox="1">
            <a:spLocks/>
          </p:cNvSpPr>
          <p:nvPr/>
        </p:nvSpPr>
        <p:spPr>
          <a:xfrm>
            <a:off x="7024055" y="5782546"/>
            <a:ext cx="1971218" cy="242074"/>
          </a:xfrm>
          <a:prstGeom prst="rect">
            <a:avLst/>
          </a:prstGeom>
          <a:noFill/>
        </p:spPr>
        <p:txBody>
          <a:bodyPr wrap="square" lIns="0" tIns="0" rIns="0" bIns="0" rtlCol="0">
            <a:noAutofit/>
          </a:bodyPr>
          <a:lstStyle/>
          <a:p>
            <a:pPr algn="ctr" defTabSz="457173" eaLnBrk="1" fontAlgn="auto" hangingPunct="1">
              <a:spcBef>
                <a:spcPts val="0"/>
              </a:spcBef>
              <a:spcAft>
                <a:spcPts val="0"/>
              </a:spcAft>
            </a:pPr>
            <a:r>
              <a:rPr lang="en-AU" sz="800" dirty="0">
                <a:solidFill>
                  <a:srgbClr val="1D428A"/>
                </a:solidFill>
                <a:latin typeface="Montserrat Medium"/>
              </a:rPr>
              <a:t>Lifting school’s digital maturity across the board at scale by 2021 – Horizon1</a:t>
            </a:r>
          </a:p>
        </p:txBody>
      </p:sp>
      <p:grpSp>
        <p:nvGrpSpPr>
          <p:cNvPr id="84" name="Group 83"/>
          <p:cNvGrpSpPr/>
          <p:nvPr/>
        </p:nvGrpSpPr>
        <p:grpSpPr>
          <a:xfrm>
            <a:off x="3014144" y="2952776"/>
            <a:ext cx="2148044" cy="1608209"/>
            <a:chOff x="2982462" y="3108704"/>
            <a:chExt cx="2148044" cy="1608209"/>
          </a:xfrm>
        </p:grpSpPr>
        <p:pic>
          <p:nvPicPr>
            <p:cNvPr id="85" name="Picture 84"/>
            <p:cNvPicPr>
              <a:picLocks noChangeAspect="1"/>
            </p:cNvPicPr>
            <p:nvPr/>
          </p:nvPicPr>
          <p:blipFill>
            <a:blip r:embed="rId8"/>
            <a:stretch>
              <a:fillRect/>
            </a:stretch>
          </p:blipFill>
          <p:spPr>
            <a:xfrm>
              <a:off x="3116719" y="3108704"/>
              <a:ext cx="2013787" cy="1528300"/>
            </a:xfrm>
            <a:prstGeom prst="rect">
              <a:avLst/>
            </a:prstGeom>
            <a:ln>
              <a:solidFill>
                <a:schemeClr val="accent2"/>
              </a:solidFill>
            </a:ln>
            <a:effectLst>
              <a:outerShdw blurRad="50800" dist="38100" dir="2700000" algn="tl" rotWithShape="0">
                <a:prstClr val="black">
                  <a:alpha val="40000"/>
                </a:prstClr>
              </a:outerShdw>
            </a:effectLst>
          </p:spPr>
        </p:pic>
        <p:pic>
          <p:nvPicPr>
            <p:cNvPr id="86" name="Picture 85"/>
            <p:cNvPicPr>
              <a:picLocks noChangeAspect="1"/>
            </p:cNvPicPr>
            <p:nvPr/>
          </p:nvPicPr>
          <p:blipFill>
            <a:blip r:embed="rId8"/>
            <a:stretch>
              <a:fillRect/>
            </a:stretch>
          </p:blipFill>
          <p:spPr>
            <a:xfrm>
              <a:off x="3043439" y="3149269"/>
              <a:ext cx="2013787" cy="1528300"/>
            </a:xfrm>
            <a:prstGeom prst="rect">
              <a:avLst/>
            </a:prstGeom>
            <a:ln>
              <a:solidFill>
                <a:schemeClr val="accent2"/>
              </a:solidFill>
            </a:ln>
            <a:effectLst>
              <a:outerShdw blurRad="50800" dist="38100" dir="2700000" algn="tl" rotWithShape="0">
                <a:prstClr val="black">
                  <a:alpha val="40000"/>
                </a:prstClr>
              </a:outerShdw>
            </a:effectLst>
          </p:spPr>
        </p:pic>
        <p:pic>
          <p:nvPicPr>
            <p:cNvPr id="87" name="Picture 86"/>
            <p:cNvPicPr>
              <a:picLocks noChangeAspect="1"/>
            </p:cNvPicPr>
            <p:nvPr/>
          </p:nvPicPr>
          <p:blipFill>
            <a:blip r:embed="rId8"/>
            <a:stretch>
              <a:fillRect/>
            </a:stretch>
          </p:blipFill>
          <p:spPr>
            <a:xfrm>
              <a:off x="2982462" y="3188613"/>
              <a:ext cx="2013787" cy="1528300"/>
            </a:xfrm>
            <a:prstGeom prst="rect">
              <a:avLst/>
            </a:prstGeom>
            <a:ln>
              <a:solidFill>
                <a:schemeClr val="accent2"/>
              </a:solidFill>
            </a:ln>
            <a:effectLst>
              <a:outerShdw blurRad="50800" dist="38100" dir="2700000" algn="tl" rotWithShape="0">
                <a:prstClr val="black">
                  <a:alpha val="40000"/>
                </a:prstClr>
              </a:outerShdw>
            </a:effectLst>
          </p:spPr>
        </p:pic>
      </p:grpSp>
      <p:sp>
        <p:nvSpPr>
          <p:cNvPr id="88" name="TextBox 87"/>
          <p:cNvSpPr txBox="1"/>
          <p:nvPr/>
        </p:nvSpPr>
        <p:spPr>
          <a:xfrm>
            <a:off x="3047512" y="4683610"/>
            <a:ext cx="2005388" cy="914400"/>
          </a:xfrm>
          <a:prstGeom prst="rect">
            <a:avLst/>
          </a:prstGeom>
          <a:noFill/>
        </p:spPr>
        <p:txBody>
          <a:bodyPr wrap="square" lIns="0" tIns="0" rIns="0" bIns="0" rtlCol="0">
            <a:noAutofit/>
          </a:bodyPr>
          <a:lstStyle>
            <a:defPPr>
              <a:defRPr lang="en-US"/>
            </a:defPPr>
            <a:lvl1pPr defTabSz="457173" eaLnBrk="1" fontAlgn="auto" hangingPunct="1">
              <a:spcBef>
                <a:spcPts val="0"/>
              </a:spcBef>
              <a:spcAft>
                <a:spcPts val="0"/>
              </a:spcAft>
              <a:defRPr sz="700">
                <a:solidFill>
                  <a:srgbClr val="1D428A"/>
                </a:solidFill>
                <a:latin typeface="Montserrat Medium"/>
              </a:defRPr>
            </a:lvl1pPr>
          </a:lstStyle>
          <a:p>
            <a:pPr marL="171450" indent="-171450">
              <a:buFont typeface="Arial" panose="020B0604020202020204" pitchFamily="34" charset="0"/>
              <a:buChar char="•"/>
            </a:pPr>
            <a:r>
              <a:rPr lang="en-AU" sz="800" dirty="0">
                <a:latin typeface="Montserrat" panose="00000500000000000000" pitchFamily="50" charset="0"/>
              </a:rPr>
              <a:t>Independent</a:t>
            </a:r>
          </a:p>
          <a:p>
            <a:pPr marL="171450" indent="-171450">
              <a:buFont typeface="Arial" panose="020B0604020202020204" pitchFamily="34" charset="0"/>
              <a:buChar char="•"/>
            </a:pPr>
            <a:r>
              <a:rPr lang="en-AU" sz="800" dirty="0">
                <a:latin typeface="Montserrat" panose="00000500000000000000" pitchFamily="50" charset="0"/>
              </a:rPr>
              <a:t>Experiential</a:t>
            </a:r>
          </a:p>
          <a:p>
            <a:pPr marL="171450" indent="-171450">
              <a:buFont typeface="Arial" panose="020B0604020202020204" pitchFamily="34" charset="0"/>
              <a:buChar char="•"/>
            </a:pPr>
            <a:r>
              <a:rPr lang="en-AU" sz="800" dirty="0">
                <a:latin typeface="Montserrat" panose="00000500000000000000" pitchFamily="50" charset="0"/>
              </a:rPr>
              <a:t>Guided</a:t>
            </a:r>
          </a:p>
          <a:p>
            <a:pPr marL="171450" indent="-171450">
              <a:buFont typeface="Arial" panose="020B0604020202020204" pitchFamily="34" charset="0"/>
              <a:buChar char="•"/>
            </a:pPr>
            <a:r>
              <a:rPr lang="en-AU" sz="800" dirty="0">
                <a:latin typeface="Montserrat" panose="00000500000000000000" pitchFamily="50" charset="0"/>
              </a:rPr>
              <a:t>Explicit</a:t>
            </a:r>
          </a:p>
          <a:p>
            <a:pPr marL="171450" indent="-171450">
              <a:buFont typeface="Arial" panose="020B0604020202020204" pitchFamily="34" charset="0"/>
              <a:buChar char="•"/>
            </a:pPr>
            <a:r>
              <a:rPr lang="en-AU" sz="800" dirty="0">
                <a:latin typeface="Montserrat" panose="00000500000000000000" pitchFamily="50" charset="0"/>
              </a:rPr>
              <a:t>Discussion</a:t>
            </a:r>
          </a:p>
          <a:p>
            <a:pPr marL="171450" indent="-171450">
              <a:buFont typeface="Arial" panose="020B0604020202020204" pitchFamily="34" charset="0"/>
              <a:buChar char="•"/>
            </a:pPr>
            <a:r>
              <a:rPr lang="en-AU" sz="800" dirty="0">
                <a:latin typeface="Montserrat" panose="00000500000000000000" pitchFamily="50" charset="0"/>
              </a:rPr>
              <a:t>Collaboration</a:t>
            </a:r>
          </a:p>
          <a:p>
            <a:pPr marL="171450" indent="-171450">
              <a:buFont typeface="Arial" panose="020B0604020202020204" pitchFamily="34" charset="0"/>
              <a:buChar char="•"/>
            </a:pPr>
            <a:r>
              <a:rPr lang="en-AU" sz="800" dirty="0">
                <a:latin typeface="Montserrat" panose="00000500000000000000" pitchFamily="50" charset="0"/>
              </a:rPr>
              <a:t>Demonstration</a:t>
            </a:r>
          </a:p>
          <a:p>
            <a:pPr marL="171450" indent="-171450">
              <a:buFont typeface="Arial" panose="020B0604020202020204" pitchFamily="34" charset="0"/>
              <a:buChar char="•"/>
            </a:pPr>
            <a:r>
              <a:rPr lang="en-AU" sz="800" dirty="0">
                <a:latin typeface="Montserrat" panose="00000500000000000000" pitchFamily="50" charset="0"/>
              </a:rPr>
              <a:t>Feedback &amp; Reflection</a:t>
            </a:r>
          </a:p>
        </p:txBody>
      </p:sp>
      <p:sp>
        <p:nvSpPr>
          <p:cNvPr id="91" name="Rectangle 90"/>
          <p:cNvSpPr/>
          <p:nvPr/>
        </p:nvSpPr>
        <p:spPr>
          <a:xfrm>
            <a:off x="7004890" y="3881399"/>
            <a:ext cx="2922173" cy="107548"/>
          </a:xfrm>
          <a:prstGeom prst="rect">
            <a:avLst/>
          </a:prstGeom>
          <a:solidFill>
            <a:srgbClr val="FAE1DD"/>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800" dirty="0">
                <a:solidFill>
                  <a:srgbClr val="000000"/>
                </a:solidFill>
                <a:latin typeface="Montserrat" panose="00000500000000000000" pitchFamily="2" charset="0"/>
              </a:rPr>
              <a:t>E1. Digital</a:t>
            </a:r>
          </a:p>
        </p:txBody>
      </p:sp>
      <p:sp>
        <p:nvSpPr>
          <p:cNvPr id="92" name="Rectangle 91"/>
          <p:cNvSpPr/>
          <p:nvPr/>
        </p:nvSpPr>
        <p:spPr>
          <a:xfrm>
            <a:off x="7004890" y="4016555"/>
            <a:ext cx="2922173" cy="107548"/>
          </a:xfrm>
          <a:prstGeom prst="rect">
            <a:avLst/>
          </a:prstGeom>
          <a:solidFill>
            <a:srgbClr val="FAE1DD"/>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800" dirty="0">
                <a:solidFill>
                  <a:srgbClr val="000000"/>
                </a:solidFill>
                <a:latin typeface="Montserrat" panose="00000500000000000000" pitchFamily="2" charset="0"/>
              </a:rPr>
              <a:t>E2. Support</a:t>
            </a:r>
          </a:p>
        </p:txBody>
      </p:sp>
      <p:sp>
        <p:nvSpPr>
          <p:cNvPr id="93" name="Rectangle 92"/>
          <p:cNvSpPr/>
          <p:nvPr/>
        </p:nvSpPr>
        <p:spPr>
          <a:xfrm>
            <a:off x="7004890" y="4151711"/>
            <a:ext cx="2922173" cy="107548"/>
          </a:xfrm>
          <a:prstGeom prst="rect">
            <a:avLst/>
          </a:prstGeom>
          <a:solidFill>
            <a:srgbClr val="FAE1DD"/>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800" dirty="0">
                <a:solidFill>
                  <a:srgbClr val="000000"/>
                </a:solidFill>
                <a:latin typeface="Montserrat" panose="00000500000000000000" pitchFamily="2" charset="0"/>
              </a:rPr>
              <a:t>E3. Process</a:t>
            </a:r>
          </a:p>
        </p:txBody>
      </p:sp>
      <p:sp>
        <p:nvSpPr>
          <p:cNvPr id="94" name="Rectangle 93"/>
          <p:cNvSpPr/>
          <p:nvPr/>
        </p:nvSpPr>
        <p:spPr>
          <a:xfrm>
            <a:off x="7004890" y="4286867"/>
            <a:ext cx="2922173" cy="107548"/>
          </a:xfrm>
          <a:prstGeom prst="rect">
            <a:avLst/>
          </a:prstGeom>
          <a:solidFill>
            <a:srgbClr val="FAE1DD"/>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800" dirty="0">
                <a:solidFill>
                  <a:srgbClr val="000000"/>
                </a:solidFill>
                <a:latin typeface="Montserrat" panose="00000500000000000000" pitchFamily="2" charset="0"/>
              </a:rPr>
              <a:t>E4. Data &amp; Insights</a:t>
            </a:r>
          </a:p>
        </p:txBody>
      </p:sp>
      <p:pic>
        <p:nvPicPr>
          <p:cNvPr id="90" name="Picture 89"/>
          <p:cNvPicPr>
            <a:picLocks noChangeAspect="1"/>
          </p:cNvPicPr>
          <p:nvPr/>
        </p:nvPicPr>
        <p:blipFill>
          <a:blip r:embed="rId9"/>
          <a:stretch>
            <a:fillRect/>
          </a:stretch>
        </p:blipFill>
        <p:spPr>
          <a:xfrm>
            <a:off x="10539176" y="3147012"/>
            <a:ext cx="1383377" cy="783220"/>
          </a:xfrm>
          <a:prstGeom prst="rect">
            <a:avLst/>
          </a:prstGeom>
          <a:effectLst>
            <a:outerShdw blurRad="203200" dist="38100" dir="2700000" algn="tl" rotWithShape="0">
              <a:prstClr val="black">
                <a:alpha val="40000"/>
              </a:prstClr>
            </a:outerShdw>
          </a:effectLst>
        </p:spPr>
      </p:pic>
      <p:grpSp>
        <p:nvGrpSpPr>
          <p:cNvPr id="89" name="Group 88">
            <a:extLst>
              <a:ext uri="{FF2B5EF4-FFF2-40B4-BE49-F238E27FC236}">
                <a16:creationId xmlns:a16="http://schemas.microsoft.com/office/drawing/2014/main" id="{8A8124AF-515C-4647-BDF7-DB8C38D6B467}"/>
              </a:ext>
            </a:extLst>
          </p:cNvPr>
          <p:cNvGrpSpPr/>
          <p:nvPr/>
        </p:nvGrpSpPr>
        <p:grpSpPr>
          <a:xfrm>
            <a:off x="7081489" y="131082"/>
            <a:ext cx="4963758" cy="340462"/>
            <a:chOff x="7081489" y="131082"/>
            <a:chExt cx="4963758" cy="340462"/>
          </a:xfrm>
        </p:grpSpPr>
        <p:sp>
          <p:nvSpPr>
            <p:cNvPr id="95" name="Chevron 7">
              <a:extLst>
                <a:ext uri="{FF2B5EF4-FFF2-40B4-BE49-F238E27FC236}">
                  <a16:creationId xmlns:a16="http://schemas.microsoft.com/office/drawing/2014/main" id="{C2FF62E6-085E-4D14-8634-6860C1EDD929}"/>
                </a:ext>
              </a:extLst>
            </p:cNvPr>
            <p:cNvSpPr/>
            <p:nvPr/>
          </p:nvSpPr>
          <p:spPr>
            <a:xfrm>
              <a:off x="7081489"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Introduction</a:t>
              </a:r>
            </a:p>
          </p:txBody>
        </p:sp>
        <p:sp>
          <p:nvSpPr>
            <p:cNvPr id="96" name="Chevron 8">
              <a:extLst>
                <a:ext uri="{FF2B5EF4-FFF2-40B4-BE49-F238E27FC236}">
                  <a16:creationId xmlns:a16="http://schemas.microsoft.com/office/drawing/2014/main" id="{DA4EC14B-4424-44BA-AF36-329D6C5DD891}"/>
                </a:ext>
              </a:extLst>
            </p:cNvPr>
            <p:cNvSpPr/>
            <p:nvPr/>
          </p:nvSpPr>
          <p:spPr>
            <a:xfrm>
              <a:off x="7697890"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Schools</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Strategy</a:t>
              </a:r>
            </a:p>
          </p:txBody>
        </p:sp>
        <p:sp>
          <p:nvSpPr>
            <p:cNvPr id="97" name="Chevron 10">
              <a:extLst>
                <a:ext uri="{FF2B5EF4-FFF2-40B4-BE49-F238E27FC236}">
                  <a16:creationId xmlns:a16="http://schemas.microsoft.com/office/drawing/2014/main" id="{77F09122-C653-452F-9B93-23D5A98622DB}"/>
                </a:ext>
              </a:extLst>
            </p:cNvPr>
            <p:cNvSpPr/>
            <p:nvPr/>
          </p:nvSpPr>
          <p:spPr>
            <a:xfrm>
              <a:off x="8314291"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COVID</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Response</a:t>
              </a:r>
            </a:p>
          </p:txBody>
        </p:sp>
        <p:sp>
          <p:nvSpPr>
            <p:cNvPr id="98" name="Chevron 12">
              <a:extLst>
                <a:ext uri="{FF2B5EF4-FFF2-40B4-BE49-F238E27FC236}">
                  <a16:creationId xmlns:a16="http://schemas.microsoft.com/office/drawing/2014/main" id="{2480B5A2-CFD4-46CC-8EA6-FB39A7354CCA}"/>
                </a:ext>
              </a:extLst>
            </p:cNvPr>
            <p:cNvSpPr/>
            <p:nvPr/>
          </p:nvSpPr>
          <p:spPr>
            <a:xfrm>
              <a:off x="8930693"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COVID</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Learnings</a:t>
              </a:r>
            </a:p>
          </p:txBody>
        </p:sp>
        <p:sp>
          <p:nvSpPr>
            <p:cNvPr id="99" name="Chevron 13">
              <a:extLst>
                <a:ext uri="{FF2B5EF4-FFF2-40B4-BE49-F238E27FC236}">
                  <a16:creationId xmlns:a16="http://schemas.microsoft.com/office/drawing/2014/main" id="{71F5F737-1A50-4B49-8B0F-C6A471D678C2}"/>
                </a:ext>
              </a:extLst>
            </p:cNvPr>
            <p:cNvSpPr/>
            <p:nvPr/>
          </p:nvSpPr>
          <p:spPr>
            <a:xfrm>
              <a:off x="9547094" y="131082"/>
              <a:ext cx="647515" cy="340462"/>
            </a:xfrm>
            <a:prstGeom prst="chevron">
              <a:avLst>
                <a:gd name="adj" fmla="val 10441"/>
              </a:avLst>
            </a:prstGeom>
            <a:solidFill>
              <a:schemeClr val="bg2"/>
            </a:solid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bg1"/>
                  </a:solidFill>
                  <a:latin typeface="Montserrat" panose="00000500000000000000" pitchFamily="50" charset="0"/>
                </a:rPr>
                <a:t>Accelerating</a:t>
              </a:r>
              <a:br>
                <a:rPr lang="en-AU" sz="600" b="1" dirty="0">
                  <a:solidFill>
                    <a:schemeClr val="bg1"/>
                  </a:solidFill>
                  <a:latin typeface="Montserrat" panose="00000500000000000000" pitchFamily="50" charset="0"/>
                </a:rPr>
              </a:br>
              <a:r>
                <a:rPr lang="en-AU" sz="600" b="1" dirty="0">
                  <a:solidFill>
                    <a:schemeClr val="bg1"/>
                  </a:solidFill>
                  <a:latin typeface="Montserrat" panose="00000500000000000000" pitchFamily="50" charset="0"/>
                </a:rPr>
                <a:t>SDS</a:t>
              </a:r>
            </a:p>
          </p:txBody>
        </p:sp>
        <p:sp>
          <p:nvSpPr>
            <p:cNvPr id="100" name="Chevron 20">
              <a:extLst>
                <a:ext uri="{FF2B5EF4-FFF2-40B4-BE49-F238E27FC236}">
                  <a16:creationId xmlns:a16="http://schemas.microsoft.com/office/drawing/2014/main" id="{02684EEA-A234-4781-8B8A-B4AD45D0048A}"/>
                </a:ext>
              </a:extLst>
            </p:cNvPr>
            <p:cNvSpPr/>
            <p:nvPr/>
          </p:nvSpPr>
          <p:spPr>
            <a:xfrm>
              <a:off x="10163496"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Rural</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Access</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Gap</a:t>
              </a:r>
            </a:p>
          </p:txBody>
        </p:sp>
        <p:sp>
          <p:nvSpPr>
            <p:cNvPr id="101" name="Chevron 22">
              <a:extLst>
                <a:ext uri="{FF2B5EF4-FFF2-40B4-BE49-F238E27FC236}">
                  <a16:creationId xmlns:a16="http://schemas.microsoft.com/office/drawing/2014/main" id="{EB33624E-6C3E-40BB-B4AF-6C34D2AB7086}"/>
                </a:ext>
              </a:extLst>
            </p:cNvPr>
            <p:cNvSpPr/>
            <p:nvPr/>
          </p:nvSpPr>
          <p:spPr>
            <a:xfrm>
              <a:off x="10779896"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Digital</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Divide</a:t>
              </a:r>
            </a:p>
          </p:txBody>
        </p:sp>
        <p:sp>
          <p:nvSpPr>
            <p:cNvPr id="102" name="Chevron 22">
              <a:extLst>
                <a:ext uri="{FF2B5EF4-FFF2-40B4-BE49-F238E27FC236}">
                  <a16:creationId xmlns:a16="http://schemas.microsoft.com/office/drawing/2014/main" id="{A6A7DF8C-C8AD-4EE8-9D88-A013A5814997}"/>
                </a:ext>
              </a:extLst>
            </p:cNvPr>
            <p:cNvSpPr/>
            <p:nvPr/>
          </p:nvSpPr>
          <p:spPr>
            <a:xfrm>
              <a:off x="11397732"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DaPCO</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Decision</a:t>
              </a:r>
            </a:p>
          </p:txBody>
        </p:sp>
      </p:grpSp>
    </p:spTree>
    <p:extLst>
      <p:ext uri="{BB962C8B-B14F-4D97-AF65-F5344CB8AC3E}">
        <p14:creationId xmlns:p14="http://schemas.microsoft.com/office/powerpoint/2010/main" val="1416265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8"/>
          <p:cNvSpPr txBox="1">
            <a:spLocks noGrp="1"/>
          </p:cNvSpPr>
          <p:nvPr>
            <p:ph type="title"/>
          </p:nvPr>
        </p:nvSpPr>
        <p:spPr>
          <a:xfrm>
            <a:off x="316221" y="2823575"/>
            <a:ext cx="7973100" cy="1107900"/>
          </a:xfrm>
          <a:prstGeom prst="rect">
            <a:avLst/>
          </a:prstGeom>
          <a:noFill/>
          <a:ln>
            <a:noFill/>
          </a:ln>
        </p:spPr>
        <p:txBody>
          <a:bodyPr spcFirstLastPara="1" wrap="square" lIns="0" tIns="0" rIns="0" bIns="0" anchor="b" anchorCtr="0">
            <a:noAutofit/>
          </a:bodyPr>
          <a:lstStyle/>
          <a:p>
            <a:pPr lvl="0"/>
            <a:r>
              <a:rPr lang="en-AU" dirty="0"/>
              <a:t>Rural Access Gap</a:t>
            </a:r>
            <a:br>
              <a:rPr lang="en-AU" dirty="0"/>
            </a:br>
            <a:r>
              <a:rPr lang="en-AU" dirty="0"/>
              <a:t>PPA State Council Presentation</a:t>
            </a:r>
            <a:endParaRPr dirty="0"/>
          </a:p>
        </p:txBody>
      </p:sp>
      <p:sp>
        <p:nvSpPr>
          <p:cNvPr id="412" name="Google Shape;412;p38"/>
          <p:cNvSpPr txBox="1">
            <a:spLocks noGrp="1"/>
          </p:cNvSpPr>
          <p:nvPr>
            <p:ph type="body" idx="1"/>
          </p:nvPr>
        </p:nvSpPr>
        <p:spPr>
          <a:xfrm>
            <a:off x="316225" y="4048725"/>
            <a:ext cx="7122300" cy="741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800"/>
              <a:buNone/>
            </a:pPr>
            <a:r>
              <a:rPr lang="en-AU" dirty="0"/>
              <a:t>A School Digital Strategy sub strategy</a:t>
            </a:r>
          </a:p>
          <a:p>
            <a:pPr marL="0" lvl="0" indent="0" algn="l" rtl="0">
              <a:spcBef>
                <a:spcPts val="0"/>
              </a:spcBef>
              <a:spcAft>
                <a:spcPts val="0"/>
              </a:spcAft>
              <a:buClr>
                <a:schemeClr val="lt1"/>
              </a:buClr>
              <a:buSzPts val="1800"/>
              <a:buNone/>
            </a:pPr>
            <a:r>
              <a:rPr lang="en-AU" dirty="0"/>
              <a:t>Information Technology Directorate</a:t>
            </a:r>
          </a:p>
          <a:p>
            <a:pPr marL="0" lvl="0" indent="0" algn="l" rtl="0">
              <a:spcBef>
                <a:spcPts val="0"/>
              </a:spcBef>
              <a:spcAft>
                <a:spcPts val="0"/>
              </a:spcAft>
              <a:buClr>
                <a:schemeClr val="lt1"/>
              </a:buClr>
              <a:buSzPts val="1800"/>
              <a:buNone/>
            </a:pPr>
            <a:r>
              <a:rPr lang="en-AU" dirty="0"/>
              <a:t>11</a:t>
            </a:r>
            <a:r>
              <a:rPr lang="en-AU" baseline="30000" dirty="0"/>
              <a:t>th</a:t>
            </a:r>
            <a:r>
              <a:rPr lang="en-AU" dirty="0"/>
              <a:t> June 2020</a:t>
            </a:r>
            <a:endParaRPr dirty="0"/>
          </a:p>
        </p:txBody>
      </p:sp>
    </p:spTree>
    <p:extLst>
      <p:ext uri="{BB962C8B-B14F-4D97-AF65-F5344CB8AC3E}">
        <p14:creationId xmlns:p14="http://schemas.microsoft.com/office/powerpoint/2010/main" val="1538804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797" y="656429"/>
            <a:ext cx="11428060" cy="498470"/>
          </a:xfrm>
        </p:spPr>
        <p:txBody>
          <a:bodyPr/>
          <a:lstStyle/>
          <a:p>
            <a:r>
              <a:rPr lang="en-AU" sz="3200" dirty="0"/>
              <a:t>Case for Change</a:t>
            </a:r>
          </a:p>
        </p:txBody>
      </p:sp>
      <p:sp>
        <p:nvSpPr>
          <p:cNvPr id="8" name="Rectangle 7"/>
          <p:cNvSpPr/>
          <p:nvPr/>
        </p:nvSpPr>
        <p:spPr>
          <a:xfrm>
            <a:off x="409811" y="1292473"/>
            <a:ext cx="11380610" cy="5016758"/>
          </a:xfrm>
          <a:prstGeom prst="rect">
            <a:avLst/>
          </a:prstGeom>
        </p:spPr>
        <p:txBody>
          <a:bodyPr wrap="square">
            <a:spAutoFit/>
          </a:bodyPr>
          <a:lstStyle/>
          <a:p>
            <a:pPr marL="342900" indent="-342900">
              <a:buFont typeface="Wingdings" panose="05000000000000000000" pitchFamily="2" charset="2"/>
              <a:buChar char="v"/>
            </a:pPr>
            <a:r>
              <a:rPr lang="en-AU" sz="1400" dirty="0"/>
              <a:t>Recent research completed as part of the Schools Digital Strategy (SDS) found that the divide between city and country schools continue to widen</a:t>
            </a:r>
          </a:p>
          <a:p>
            <a:pPr marL="342900" indent="-342900">
              <a:buFont typeface="Wingdings" panose="05000000000000000000" pitchFamily="2" charset="2"/>
              <a:buChar char="v"/>
            </a:pPr>
            <a:r>
              <a:rPr lang="en-AU" sz="1400" dirty="0"/>
              <a:t>Results (PISA, NAPLAN, HSC and Closing the Gap 2020) across core learning competencies continue to decline in rural and remote areas (growing gap in relative and absolute performance between metropolitan and regional schools)</a:t>
            </a:r>
          </a:p>
          <a:p>
            <a:pPr marL="342900" indent="-342900">
              <a:buFont typeface="Wingdings" panose="05000000000000000000" pitchFamily="2" charset="2"/>
              <a:buChar char="v"/>
            </a:pPr>
            <a:endParaRPr lang="en-AU" sz="1400" dirty="0"/>
          </a:p>
          <a:p>
            <a:pPr marL="342900" indent="-342900">
              <a:buFont typeface="Wingdings" panose="05000000000000000000" pitchFamily="2" charset="2"/>
              <a:buChar char="v"/>
            </a:pPr>
            <a:r>
              <a:rPr lang="en-AU" sz="1400" dirty="0"/>
              <a:t>While issues around isolation and access to resources remain a root cause, these challenges are being compounded by:</a:t>
            </a:r>
          </a:p>
          <a:p>
            <a:pPr marL="628623" lvl="1" indent="-171450">
              <a:buFont typeface="Arial" panose="020B0604020202020204" pitchFamily="34" charset="0"/>
              <a:buChar char="•"/>
            </a:pPr>
            <a:r>
              <a:rPr lang="en-AU" sz="1400" dirty="0"/>
              <a:t>The longest drought this century and the current bushfire crisis</a:t>
            </a:r>
          </a:p>
          <a:p>
            <a:pPr marL="628623" lvl="1" indent="-171450">
              <a:buFont typeface="Arial" panose="020B0604020202020204" pitchFamily="34" charset="0"/>
              <a:buChar char="•"/>
            </a:pPr>
            <a:r>
              <a:rPr lang="en-AU" sz="1400" dirty="0"/>
              <a:t>Aging distance education platforms</a:t>
            </a:r>
          </a:p>
          <a:p>
            <a:pPr marL="628623" lvl="1" indent="-171450">
              <a:buFont typeface="Arial" panose="020B0604020202020204" pitchFamily="34" charset="0"/>
              <a:buChar char="•"/>
            </a:pPr>
            <a:r>
              <a:rPr lang="en-AU" sz="1400" dirty="0"/>
              <a:t>An inability to recruit and retain experienced teachers</a:t>
            </a:r>
          </a:p>
          <a:p>
            <a:pPr marL="628623" lvl="1" indent="-171450">
              <a:buFont typeface="Arial" panose="020B0604020202020204" pitchFamily="34" charset="0"/>
              <a:buChar char="•"/>
            </a:pPr>
            <a:r>
              <a:rPr lang="en-AU" sz="1400" dirty="0"/>
              <a:t>Uneven levels of digital literacy</a:t>
            </a:r>
          </a:p>
          <a:p>
            <a:pPr marL="628623" lvl="1" indent="-171450">
              <a:buFont typeface="Arial" panose="020B0604020202020204" pitchFamily="34" charset="0"/>
              <a:buChar char="•"/>
            </a:pPr>
            <a:r>
              <a:rPr lang="en-AU" sz="1400" dirty="0"/>
              <a:t>Increasing economic hardship</a:t>
            </a:r>
          </a:p>
          <a:p>
            <a:endParaRPr lang="en-AU" sz="1400" dirty="0"/>
          </a:p>
          <a:p>
            <a:pPr marL="342900" indent="-342900">
              <a:buFont typeface="Wingdings" panose="05000000000000000000" pitchFamily="2" charset="2"/>
              <a:buChar char="v"/>
            </a:pPr>
            <a:r>
              <a:rPr lang="en-AU" sz="1400" dirty="0"/>
              <a:t>A Rural Access Gap Direct Intervention Package is proposed to address inequality and hardship experienced by schools impacted by the 9 key focus areas: </a:t>
            </a:r>
          </a:p>
          <a:p>
            <a:pPr marL="685773" lvl="1" indent="-228600">
              <a:buFont typeface="+mj-lt"/>
              <a:buAutoNum type="arabicPeriod"/>
            </a:pPr>
            <a:r>
              <a:rPr lang="en-AU" sz="1400" dirty="0"/>
              <a:t>Remoteness and isolation</a:t>
            </a:r>
          </a:p>
          <a:p>
            <a:pPr marL="685773" lvl="1" indent="-228600">
              <a:buFont typeface="+mj-lt"/>
              <a:buAutoNum type="arabicPeriod"/>
            </a:pPr>
            <a:r>
              <a:rPr lang="en-AU" sz="1400" dirty="0"/>
              <a:t>Economic hardship</a:t>
            </a:r>
          </a:p>
          <a:p>
            <a:pPr marL="685773" lvl="1" indent="-228600">
              <a:buFont typeface="+mj-lt"/>
              <a:buAutoNum type="arabicPeriod"/>
            </a:pPr>
            <a:r>
              <a:rPr lang="en-AU" sz="1400" dirty="0"/>
              <a:t>High Indigenous populations</a:t>
            </a:r>
          </a:p>
          <a:p>
            <a:pPr marL="685773" lvl="1" indent="-228600">
              <a:buFont typeface="+mj-lt"/>
              <a:buAutoNum type="arabicPeriod"/>
            </a:pPr>
            <a:r>
              <a:rPr lang="en-AU" sz="1400" dirty="0"/>
              <a:t>High levels of mobility and transience</a:t>
            </a:r>
          </a:p>
          <a:p>
            <a:pPr marL="685773" lvl="1" indent="-228600">
              <a:buFont typeface="+mj-lt"/>
              <a:buAutoNum type="arabicPeriod"/>
            </a:pPr>
            <a:r>
              <a:rPr lang="en-AU" sz="1400" dirty="0"/>
              <a:t>Skills shortages</a:t>
            </a:r>
          </a:p>
          <a:p>
            <a:pPr marL="685773" lvl="1" indent="-228600">
              <a:buFont typeface="+mj-lt"/>
              <a:buAutoNum type="arabicPeriod"/>
            </a:pPr>
            <a:r>
              <a:rPr lang="en-AU" sz="1400" dirty="0"/>
              <a:t>Limited access to disability services</a:t>
            </a:r>
          </a:p>
          <a:p>
            <a:pPr marL="685773" lvl="1" indent="-228600">
              <a:buFont typeface="+mj-lt"/>
              <a:buAutoNum type="arabicPeriod"/>
            </a:pPr>
            <a:r>
              <a:rPr lang="en-AU" sz="1400" dirty="0"/>
              <a:t>Outdated distance education technologies</a:t>
            </a:r>
          </a:p>
          <a:p>
            <a:pPr marL="685773" lvl="1" indent="-228600">
              <a:buFont typeface="+mj-lt"/>
              <a:buAutoNum type="arabicPeriod"/>
            </a:pPr>
            <a:r>
              <a:rPr lang="en-AU" sz="1400" dirty="0"/>
              <a:t>Low Programme for International Student Assessment (PISA) outcomes</a:t>
            </a:r>
          </a:p>
          <a:p>
            <a:pPr marL="685773" lvl="1" indent="-228600">
              <a:buFont typeface="+mj-lt"/>
              <a:buAutoNum type="arabicPeriod"/>
            </a:pPr>
            <a:r>
              <a:rPr lang="en-AU" sz="1400" dirty="0"/>
              <a:t>Fire impact and remediation challenges</a:t>
            </a:r>
          </a:p>
          <a:p>
            <a:pPr marL="342900" indent="-342900">
              <a:buFont typeface="Wingdings" panose="05000000000000000000" pitchFamily="2" charset="2"/>
              <a:buChar char="v"/>
            </a:pPr>
            <a:endParaRPr lang="en-AU" sz="1200" dirty="0"/>
          </a:p>
        </p:txBody>
      </p:sp>
    </p:spTree>
    <p:extLst>
      <p:ext uri="{BB962C8B-B14F-4D97-AF65-F5344CB8AC3E}">
        <p14:creationId xmlns:p14="http://schemas.microsoft.com/office/powerpoint/2010/main" val="382385933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4016"/>
          <p:cNvPicPr>
            <a:picLocks noChangeAspect="1"/>
          </p:cNvPicPr>
          <p:nvPr/>
        </p:nvPicPr>
        <p:blipFill rotWithShape="1">
          <a:blip r:embed="rId3"/>
          <a:srcRect l="5739" t="57185" r="71999" b="8296"/>
          <a:stretch/>
        </p:blipFill>
        <p:spPr>
          <a:xfrm>
            <a:off x="6308042" y="1393440"/>
            <a:ext cx="5207683" cy="4541958"/>
          </a:xfrm>
          <a:prstGeom prst="rect">
            <a:avLst/>
          </a:prstGeom>
        </p:spPr>
      </p:pic>
      <p:sp>
        <p:nvSpPr>
          <p:cNvPr id="83970" name="Title 1"/>
          <p:cNvSpPr txBox="1">
            <a:spLocks noGrp="1"/>
          </p:cNvSpPr>
          <p:nvPr>
            <p:ph type="title"/>
          </p:nvPr>
        </p:nvSpPr>
        <p:spPr/>
        <p:txBody>
          <a:bodyPr/>
          <a:lstStyle/>
          <a:p>
            <a:pPr eaLnBrk="1" hangingPunct="1">
              <a:spcBef>
                <a:spcPct val="0"/>
              </a:spcBef>
              <a:spcAft>
                <a:spcPct val="0"/>
              </a:spcAft>
              <a:buClr>
                <a:srgbClr val="19233E"/>
              </a:buClr>
            </a:pPr>
            <a:r>
              <a:rPr lang="en-AU" altLang="en-US" sz="2400" dirty="0">
                <a:solidFill>
                  <a:srgbClr val="19233E"/>
                </a:solidFill>
                <a:latin typeface="Montserrat" panose="02000505000000020004" pitchFamily="2" charset="0"/>
                <a:sym typeface="Montserrat" panose="02000505000000020004" pitchFamily="2" charset="0"/>
              </a:rPr>
              <a:t>The Rural Access Gap business case was included with the Education Cluster Budget submission for 2020/21 as a NPP or as part of stimulus</a:t>
            </a:r>
          </a:p>
        </p:txBody>
      </p:sp>
      <p:sp>
        <p:nvSpPr>
          <p:cNvPr id="4" name="Slide Number Placeholder 3">
            <a:extLst>
              <a:ext uri="{FF2B5EF4-FFF2-40B4-BE49-F238E27FC236}">
                <a16:creationId xmlns:a16="http://schemas.microsoft.com/office/drawing/2014/main" id="{3C986B46-F79F-470A-AE85-1430A60B83DE}"/>
              </a:ext>
            </a:extLst>
          </p:cNvPr>
          <p:cNvSpPr>
            <a:spLocks noGrp="1"/>
          </p:cNvSpPr>
          <p:nvPr>
            <p:ph type="sldNum" sz="quarter" idx="10"/>
          </p:nvPr>
        </p:nvSpPr>
        <p:spPr/>
        <p:txBody>
          <a:bodyPr rtlCol="0"/>
          <a:lstStyle/>
          <a:p>
            <a:pPr>
              <a:defRPr/>
            </a:pPr>
            <a:fld id="{E149FC76-1F78-4123-86D9-6626D7526342}" type="slidenum">
              <a:rPr lang="en-AU" kern="0">
                <a:solidFill>
                  <a:srgbClr val="000000">
                    <a:tint val="75000"/>
                  </a:srgbClr>
                </a:solidFill>
                <a:latin typeface="Arial"/>
                <a:ea typeface="Arial"/>
                <a:cs typeface="Arial"/>
                <a:sym typeface="Arial"/>
              </a:rPr>
              <a:pPr>
                <a:defRPr/>
              </a:pPr>
              <a:t>8</a:t>
            </a:fld>
            <a:endParaRPr lang="en-AU" kern="0" dirty="0">
              <a:solidFill>
                <a:srgbClr val="000000">
                  <a:tint val="75000"/>
                </a:srgbClr>
              </a:solidFill>
              <a:latin typeface="Arial"/>
              <a:ea typeface="Arial"/>
              <a:cs typeface="Arial"/>
              <a:sym typeface="Arial"/>
            </a:endParaRPr>
          </a:p>
        </p:txBody>
      </p:sp>
      <p:sp>
        <p:nvSpPr>
          <p:cNvPr id="5" name="Rectangle 4"/>
          <p:cNvSpPr/>
          <p:nvPr/>
        </p:nvSpPr>
        <p:spPr>
          <a:xfrm>
            <a:off x="6458836" y="1994899"/>
            <a:ext cx="3187091" cy="207749"/>
          </a:xfrm>
          <a:prstGeom prst="rect">
            <a:avLst/>
          </a:prstGeom>
        </p:spPr>
        <p:txBody>
          <a:bodyPr wrap="none">
            <a:spAutoFit/>
          </a:bodyPr>
          <a:lstStyle/>
          <a:p>
            <a:pPr>
              <a:spcAft>
                <a:spcPts val="450"/>
              </a:spcAft>
              <a:defRPr/>
            </a:pPr>
            <a:r>
              <a:rPr lang="en-US" altLang="en-US" sz="750" b="1" dirty="0">
                <a:latin typeface="Montserrat" panose="02000505000000020004" pitchFamily="2" charset="0"/>
              </a:rPr>
              <a:t>The Regional Access Gap: Regional and metropolitan divide</a:t>
            </a:r>
            <a:endParaRPr lang="en-US" altLang="en-US" sz="1350" b="1" dirty="0">
              <a:latin typeface="Montserrat" panose="02000505000000020004" pitchFamily="2" charset="0"/>
            </a:endParaRPr>
          </a:p>
        </p:txBody>
      </p:sp>
      <p:sp>
        <p:nvSpPr>
          <p:cNvPr id="8" name="Rectangle 7"/>
          <p:cNvSpPr/>
          <p:nvPr/>
        </p:nvSpPr>
        <p:spPr>
          <a:xfrm>
            <a:off x="431797" y="1393439"/>
            <a:ext cx="2568578" cy="4983416"/>
          </a:xfrm>
          <a:prstGeom prst="rect">
            <a:avLst/>
          </a:prstGeom>
        </p:spPr>
        <p:txBody>
          <a:bodyPr wrap="square">
            <a:spAutoFit/>
          </a:bodyPr>
          <a:lstStyle/>
          <a:p>
            <a:pPr>
              <a:spcAft>
                <a:spcPts val="450"/>
              </a:spcAft>
              <a:defRPr/>
            </a:pPr>
            <a:r>
              <a:rPr lang="en-US" altLang="en-US" sz="1100" b="1" dirty="0">
                <a:latin typeface="Montserrat" panose="02000505000000020004" pitchFamily="2" charset="0"/>
              </a:rPr>
              <a:t>Key Messages:</a:t>
            </a:r>
          </a:p>
          <a:p>
            <a:pPr marL="128588" indent="-128588">
              <a:spcAft>
                <a:spcPts val="450"/>
              </a:spcAft>
              <a:buFont typeface="Arial" panose="020B0604020202020204" pitchFamily="34" charset="0"/>
              <a:buChar char="•"/>
              <a:defRPr/>
            </a:pPr>
            <a:r>
              <a:rPr lang="en-US" sz="1100" dirty="0">
                <a:latin typeface="Montserrat" panose="02000505000000020004" pitchFamily="2" charset="0"/>
              </a:rPr>
              <a:t>The new DoE Rural and Remote (RaR) Education Strategy 2020-2025 builds on previous digital platforms enabled under the CCS Program, funded through Restart NSW. </a:t>
            </a:r>
          </a:p>
          <a:p>
            <a:pPr marL="128588" indent="-128588">
              <a:spcAft>
                <a:spcPts val="450"/>
              </a:spcAft>
              <a:buFont typeface="Arial" panose="020B0604020202020204" pitchFamily="34" charset="0"/>
              <a:buChar char="•"/>
              <a:defRPr/>
            </a:pPr>
            <a:r>
              <a:rPr lang="en-US" sz="1100" dirty="0">
                <a:latin typeface="Montserrat" panose="02000505000000020004" pitchFamily="2" charset="0"/>
              </a:rPr>
              <a:t>The RaR focuses on bridging the isolation, inequity and disadvantage gaps, which have been exacerbated by the longest drought this century.</a:t>
            </a:r>
          </a:p>
          <a:p>
            <a:pPr marL="128588" indent="-128588">
              <a:spcAft>
                <a:spcPts val="450"/>
              </a:spcAft>
              <a:buFont typeface="Arial" panose="020B0604020202020204" pitchFamily="34" charset="0"/>
              <a:buChar char="•"/>
              <a:defRPr/>
            </a:pPr>
            <a:r>
              <a:rPr lang="en-US" sz="1100" dirty="0">
                <a:latin typeface="Montserrat" panose="02000505000000020004" pitchFamily="2" charset="0"/>
              </a:rPr>
              <a:t>The RaR’s objective is to create a digital learning environment that enables peer-to-peer interaction, facilitates collaboration, and supports curriculum intervention and connectivity. </a:t>
            </a:r>
          </a:p>
          <a:p>
            <a:pPr marL="128588" indent="-128588">
              <a:spcAft>
                <a:spcPts val="450"/>
              </a:spcAft>
              <a:buFont typeface="Arial" panose="020B0604020202020204" pitchFamily="34" charset="0"/>
              <a:buChar char="•"/>
              <a:defRPr/>
            </a:pPr>
            <a:r>
              <a:rPr lang="en-US" sz="1100" dirty="0">
                <a:latin typeface="Montserrat" panose="02000505000000020004" pitchFamily="2" charset="0"/>
              </a:rPr>
              <a:t>Secure and seamless access to digital tools and learning resources is required for students and teachers on and off school premises, to cater for the needs of distance education.</a:t>
            </a:r>
          </a:p>
          <a:p>
            <a:pPr marL="128588" indent="-128588">
              <a:spcAft>
                <a:spcPts val="450"/>
              </a:spcAft>
              <a:buFont typeface="Arial" panose="020B0604020202020204" pitchFamily="34" charset="0"/>
              <a:buChar char="•"/>
              <a:defRPr/>
            </a:pPr>
            <a:endParaRPr lang="en-AU" sz="1100" dirty="0"/>
          </a:p>
        </p:txBody>
      </p:sp>
      <p:sp>
        <p:nvSpPr>
          <p:cNvPr id="12" name="Text Placeholder 1">
            <a:extLst>
              <a:ext uri="{FF2B5EF4-FFF2-40B4-BE49-F238E27FC236}">
                <a16:creationId xmlns:a16="http://schemas.microsoft.com/office/drawing/2014/main" id="{8A6A008D-779C-4F2C-B8EB-53C3CD571298}"/>
              </a:ext>
            </a:extLst>
          </p:cNvPr>
          <p:cNvSpPr txBox="1">
            <a:spLocks/>
          </p:cNvSpPr>
          <p:nvPr/>
        </p:nvSpPr>
        <p:spPr>
          <a:xfrm>
            <a:off x="3548179" y="1309036"/>
            <a:ext cx="2290196" cy="4626361"/>
          </a:xfrm>
        </p:spPr>
        <p:txBody>
          <a:bodyPr>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AU" sz="1100" b="1" dirty="0">
                <a:latin typeface="Montserrat" panose="02000505000000020004" pitchFamily="2" charset="0"/>
                <a:ea typeface="+mn-ea"/>
                <a:cs typeface="Arial" panose="020B0604020202020204" pitchFamily="34" charset="0"/>
              </a:rPr>
              <a:t>An initial focus is on schools in rural, </a:t>
            </a:r>
            <a:br>
              <a:rPr lang="en-AU" sz="1100" b="1" dirty="0">
                <a:latin typeface="Montserrat" panose="02000505000000020004" pitchFamily="2" charset="0"/>
                <a:ea typeface="+mn-ea"/>
                <a:cs typeface="Arial" panose="020B0604020202020204" pitchFamily="34" charset="0"/>
              </a:rPr>
            </a:br>
            <a:r>
              <a:rPr lang="en-AU" sz="1100" b="1" dirty="0">
                <a:latin typeface="Montserrat" panose="02000505000000020004" pitchFamily="2" charset="0"/>
                <a:ea typeface="+mn-ea"/>
                <a:cs typeface="Arial" panose="020B0604020202020204" pitchFamily="34" charset="0"/>
              </a:rPr>
              <a:t>remote &amp; regional areas:</a:t>
            </a:r>
          </a:p>
          <a:p>
            <a:endParaRPr lang="en-AU" sz="1100" dirty="0">
              <a:latin typeface="Montserrat" panose="02000505000000020004" pitchFamily="2" charset="0"/>
              <a:ea typeface="+mn-ea"/>
              <a:cs typeface="Arial" panose="020B0604020202020204" pitchFamily="34" charset="0"/>
            </a:endParaRPr>
          </a:p>
          <a:p>
            <a:r>
              <a:rPr lang="en-AU" sz="1100" dirty="0">
                <a:latin typeface="Montserrat" panose="02000505000000020004" pitchFamily="2" charset="0"/>
                <a:ea typeface="+mn-ea"/>
                <a:cs typeface="Arial" panose="020B0604020202020204" pitchFamily="34" charset="0"/>
              </a:rPr>
              <a:t>This includes all schools in the Australian Statistical Geography Standard (ASGS) areas classified as:</a:t>
            </a:r>
          </a:p>
          <a:p>
            <a:pPr marL="128588" lvl="1" indent="-128588">
              <a:buFont typeface="Arial" panose="020B0604020202020204" pitchFamily="34" charset="0"/>
              <a:buChar char="•"/>
            </a:pPr>
            <a:r>
              <a:rPr lang="en-AU" sz="1100" dirty="0">
                <a:latin typeface="Montserrat" panose="02000505000000020004" pitchFamily="2" charset="0"/>
                <a:ea typeface="+mn-ea"/>
                <a:cs typeface="Arial" panose="020B0604020202020204" pitchFamily="34" charset="0"/>
              </a:rPr>
              <a:t>Inner regional Australia</a:t>
            </a:r>
          </a:p>
          <a:p>
            <a:pPr marL="128588" lvl="1" indent="-128588">
              <a:buFont typeface="Arial" panose="020B0604020202020204" pitchFamily="34" charset="0"/>
              <a:buChar char="•"/>
            </a:pPr>
            <a:r>
              <a:rPr lang="en-AU" sz="1100" dirty="0">
                <a:latin typeface="Montserrat" panose="02000505000000020004" pitchFamily="2" charset="0"/>
                <a:ea typeface="+mn-ea"/>
                <a:cs typeface="Arial" panose="020B0604020202020204" pitchFamily="34" charset="0"/>
              </a:rPr>
              <a:t>Outer Regional Australia</a:t>
            </a:r>
          </a:p>
          <a:p>
            <a:pPr marL="128588" lvl="1" indent="-128588">
              <a:buFont typeface="Arial" panose="020B0604020202020204" pitchFamily="34" charset="0"/>
              <a:buChar char="•"/>
            </a:pPr>
            <a:r>
              <a:rPr lang="en-AU" sz="1100" dirty="0">
                <a:latin typeface="Montserrat" panose="02000505000000020004" pitchFamily="2" charset="0"/>
                <a:ea typeface="+mn-ea"/>
                <a:cs typeface="Arial" panose="020B0604020202020204" pitchFamily="34" charset="0"/>
              </a:rPr>
              <a:t>Remote Australia; and</a:t>
            </a:r>
          </a:p>
          <a:p>
            <a:pPr marL="128588" lvl="1" indent="-128588">
              <a:buFont typeface="Arial" panose="020B0604020202020204" pitchFamily="34" charset="0"/>
              <a:buChar char="•"/>
            </a:pPr>
            <a:r>
              <a:rPr lang="en-AU" sz="1100" dirty="0">
                <a:latin typeface="Montserrat" panose="02000505000000020004" pitchFamily="2" charset="0"/>
                <a:ea typeface="+mn-ea"/>
                <a:cs typeface="Arial" panose="020B0604020202020204" pitchFamily="34" charset="0"/>
              </a:rPr>
              <a:t>Very Remote Australia</a:t>
            </a:r>
          </a:p>
          <a:p>
            <a:pPr lvl="1"/>
            <a:endParaRPr lang="en-AU" sz="1100" dirty="0">
              <a:latin typeface="Montserrat" panose="02000505000000020004" pitchFamily="2" charset="0"/>
              <a:ea typeface="+mn-ea"/>
              <a:cs typeface="Arial" panose="020B0604020202020204" pitchFamily="34" charset="0"/>
            </a:endParaRPr>
          </a:p>
          <a:p>
            <a:r>
              <a:rPr lang="en-AU" sz="1100" dirty="0">
                <a:latin typeface="Montserrat" panose="02000505000000020004" pitchFamily="2" charset="0"/>
                <a:ea typeface="+mn-ea"/>
                <a:cs typeface="Arial" panose="020B0604020202020204" pitchFamily="34" charset="0"/>
              </a:rPr>
              <a:t>In total, this encompasses approximately 210,000 students in 1,002 schools made up of:</a:t>
            </a:r>
          </a:p>
          <a:p>
            <a:pPr marL="128588" lvl="1" indent="-128588">
              <a:buFont typeface="Arial" panose="020B0604020202020204" pitchFamily="34" charset="0"/>
              <a:buChar char="•"/>
            </a:pPr>
            <a:r>
              <a:rPr lang="en-US" sz="1100" dirty="0">
                <a:latin typeface="Montserrat" panose="02000505000000020004" pitchFamily="2" charset="0"/>
                <a:ea typeface="+mn-ea"/>
                <a:cs typeface="Arial" panose="020B0604020202020204" pitchFamily="34" charset="0"/>
              </a:rPr>
              <a:t>763 Primary Schools</a:t>
            </a:r>
          </a:p>
          <a:p>
            <a:pPr marL="128588" lvl="1" indent="-128588">
              <a:buFont typeface="Arial" panose="020B0604020202020204" pitchFamily="34" charset="0"/>
              <a:buChar char="•"/>
            </a:pPr>
            <a:r>
              <a:rPr lang="en-US" sz="1100" dirty="0">
                <a:latin typeface="Montserrat" panose="02000505000000020004" pitchFamily="2" charset="0"/>
                <a:ea typeface="+mn-ea"/>
                <a:cs typeface="Arial" panose="020B0604020202020204" pitchFamily="34" charset="0"/>
              </a:rPr>
              <a:t>137 Secondary Schools</a:t>
            </a:r>
            <a:endParaRPr lang="en-AU" sz="1100" dirty="0">
              <a:latin typeface="Montserrat" panose="02000505000000020004" pitchFamily="2" charset="0"/>
              <a:ea typeface="+mn-ea"/>
              <a:cs typeface="Arial" panose="020B0604020202020204" pitchFamily="34" charset="0"/>
            </a:endParaRPr>
          </a:p>
          <a:p>
            <a:pPr marL="128588" lvl="1" indent="-128588">
              <a:buFont typeface="Arial" panose="020B0604020202020204" pitchFamily="34" charset="0"/>
              <a:buChar char="•"/>
            </a:pPr>
            <a:r>
              <a:rPr lang="en-US" sz="1100" dirty="0">
                <a:latin typeface="Montserrat" panose="02000505000000020004" pitchFamily="2" charset="0"/>
                <a:ea typeface="+mn-ea"/>
                <a:cs typeface="Arial" panose="020B0604020202020204" pitchFamily="34" charset="0"/>
              </a:rPr>
              <a:t>61 Central/Community Schools</a:t>
            </a:r>
          </a:p>
          <a:p>
            <a:pPr marL="128588" lvl="1" indent="-128588">
              <a:buFont typeface="Arial" panose="020B0604020202020204" pitchFamily="34" charset="0"/>
              <a:buChar char="•"/>
            </a:pPr>
            <a:r>
              <a:rPr lang="en-US" sz="1100" dirty="0">
                <a:latin typeface="Montserrat" panose="02000505000000020004" pitchFamily="2" charset="0"/>
                <a:ea typeface="+mn-ea"/>
                <a:cs typeface="Arial" panose="020B0604020202020204" pitchFamily="34" charset="0"/>
              </a:rPr>
              <a:t>2 Infants School</a:t>
            </a:r>
          </a:p>
          <a:p>
            <a:pPr marL="128588" lvl="1" indent="-128588">
              <a:buFont typeface="Arial" panose="020B0604020202020204" pitchFamily="34" charset="0"/>
              <a:buChar char="•"/>
            </a:pPr>
            <a:r>
              <a:rPr lang="en-US" sz="1100" dirty="0">
                <a:latin typeface="Montserrat" panose="02000505000000020004" pitchFamily="2" charset="0"/>
                <a:ea typeface="+mn-ea"/>
                <a:cs typeface="Arial" panose="020B0604020202020204" pitchFamily="34" charset="0"/>
              </a:rPr>
              <a:t>25 Schools for Specific Purposes; and</a:t>
            </a:r>
          </a:p>
          <a:p>
            <a:pPr marL="128588" lvl="1" indent="-128588">
              <a:buFont typeface="Arial" panose="020B0604020202020204" pitchFamily="34" charset="0"/>
              <a:buChar char="•"/>
            </a:pPr>
            <a:r>
              <a:rPr lang="en-US" sz="1100" dirty="0">
                <a:latin typeface="Montserrat" panose="02000505000000020004" pitchFamily="2" charset="0"/>
                <a:ea typeface="+mn-ea"/>
                <a:cs typeface="Arial" panose="020B0604020202020204" pitchFamily="34" charset="0"/>
              </a:rPr>
              <a:t>14 Environmental Education Centres &amp; other schools.</a:t>
            </a:r>
          </a:p>
        </p:txBody>
      </p:sp>
      <p:grpSp>
        <p:nvGrpSpPr>
          <p:cNvPr id="13" name="Group 12">
            <a:extLst>
              <a:ext uri="{FF2B5EF4-FFF2-40B4-BE49-F238E27FC236}">
                <a16:creationId xmlns:a16="http://schemas.microsoft.com/office/drawing/2014/main" id="{993E357C-EE16-4869-BB4A-4AE88348F0B6}"/>
              </a:ext>
            </a:extLst>
          </p:cNvPr>
          <p:cNvGrpSpPr/>
          <p:nvPr/>
        </p:nvGrpSpPr>
        <p:grpSpPr>
          <a:xfrm>
            <a:off x="7081489" y="131082"/>
            <a:ext cx="4963758" cy="340462"/>
            <a:chOff x="7081489" y="131082"/>
            <a:chExt cx="4963758" cy="340462"/>
          </a:xfrm>
        </p:grpSpPr>
        <p:sp>
          <p:nvSpPr>
            <p:cNvPr id="14" name="Chevron 7">
              <a:extLst>
                <a:ext uri="{FF2B5EF4-FFF2-40B4-BE49-F238E27FC236}">
                  <a16:creationId xmlns:a16="http://schemas.microsoft.com/office/drawing/2014/main" id="{034A0700-99F8-4CA3-A5DF-9E683AD559C1}"/>
                </a:ext>
              </a:extLst>
            </p:cNvPr>
            <p:cNvSpPr/>
            <p:nvPr/>
          </p:nvSpPr>
          <p:spPr>
            <a:xfrm>
              <a:off x="7081489"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Introduction</a:t>
              </a:r>
            </a:p>
          </p:txBody>
        </p:sp>
        <p:sp>
          <p:nvSpPr>
            <p:cNvPr id="15" name="Chevron 8">
              <a:extLst>
                <a:ext uri="{FF2B5EF4-FFF2-40B4-BE49-F238E27FC236}">
                  <a16:creationId xmlns:a16="http://schemas.microsoft.com/office/drawing/2014/main" id="{0A21DDE2-5B0C-4728-A6BE-00091495FA30}"/>
                </a:ext>
              </a:extLst>
            </p:cNvPr>
            <p:cNvSpPr/>
            <p:nvPr/>
          </p:nvSpPr>
          <p:spPr>
            <a:xfrm>
              <a:off x="7697890"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Schools</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Strategy</a:t>
              </a:r>
            </a:p>
          </p:txBody>
        </p:sp>
        <p:sp>
          <p:nvSpPr>
            <p:cNvPr id="16" name="Chevron 10">
              <a:extLst>
                <a:ext uri="{FF2B5EF4-FFF2-40B4-BE49-F238E27FC236}">
                  <a16:creationId xmlns:a16="http://schemas.microsoft.com/office/drawing/2014/main" id="{41829C4C-14EA-4825-A3FB-25B32755100F}"/>
                </a:ext>
              </a:extLst>
            </p:cNvPr>
            <p:cNvSpPr/>
            <p:nvPr/>
          </p:nvSpPr>
          <p:spPr>
            <a:xfrm>
              <a:off x="8314291"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COVID</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Response</a:t>
              </a:r>
            </a:p>
          </p:txBody>
        </p:sp>
        <p:sp>
          <p:nvSpPr>
            <p:cNvPr id="17" name="Chevron 12">
              <a:extLst>
                <a:ext uri="{FF2B5EF4-FFF2-40B4-BE49-F238E27FC236}">
                  <a16:creationId xmlns:a16="http://schemas.microsoft.com/office/drawing/2014/main" id="{C5352416-986F-4240-BE34-68A9B53C9B7B}"/>
                </a:ext>
              </a:extLst>
            </p:cNvPr>
            <p:cNvSpPr/>
            <p:nvPr/>
          </p:nvSpPr>
          <p:spPr>
            <a:xfrm>
              <a:off x="8930693"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COVID</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Learnings</a:t>
              </a:r>
            </a:p>
          </p:txBody>
        </p:sp>
        <p:sp>
          <p:nvSpPr>
            <p:cNvPr id="18" name="Chevron 13">
              <a:extLst>
                <a:ext uri="{FF2B5EF4-FFF2-40B4-BE49-F238E27FC236}">
                  <a16:creationId xmlns:a16="http://schemas.microsoft.com/office/drawing/2014/main" id="{8780524D-1A50-4EEE-9F6C-9611547EDFE1}"/>
                </a:ext>
              </a:extLst>
            </p:cNvPr>
            <p:cNvSpPr/>
            <p:nvPr/>
          </p:nvSpPr>
          <p:spPr>
            <a:xfrm>
              <a:off x="9547094"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Accelerating</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SDS</a:t>
              </a:r>
            </a:p>
          </p:txBody>
        </p:sp>
        <p:sp>
          <p:nvSpPr>
            <p:cNvPr id="19" name="Chevron 20">
              <a:extLst>
                <a:ext uri="{FF2B5EF4-FFF2-40B4-BE49-F238E27FC236}">
                  <a16:creationId xmlns:a16="http://schemas.microsoft.com/office/drawing/2014/main" id="{1906BD5D-8236-4B87-8B8E-012B8B846C9E}"/>
                </a:ext>
              </a:extLst>
            </p:cNvPr>
            <p:cNvSpPr/>
            <p:nvPr/>
          </p:nvSpPr>
          <p:spPr>
            <a:xfrm>
              <a:off x="10163496"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Rural</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Access</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Gap</a:t>
              </a:r>
            </a:p>
          </p:txBody>
        </p:sp>
        <p:sp>
          <p:nvSpPr>
            <p:cNvPr id="20" name="Chevron 22">
              <a:extLst>
                <a:ext uri="{FF2B5EF4-FFF2-40B4-BE49-F238E27FC236}">
                  <a16:creationId xmlns:a16="http://schemas.microsoft.com/office/drawing/2014/main" id="{8730B701-0242-43DD-A92B-1892072C5CAF}"/>
                </a:ext>
              </a:extLst>
            </p:cNvPr>
            <p:cNvSpPr/>
            <p:nvPr/>
          </p:nvSpPr>
          <p:spPr>
            <a:xfrm>
              <a:off x="10779896" y="131082"/>
              <a:ext cx="647515" cy="340462"/>
            </a:xfrm>
            <a:prstGeom prst="chevron">
              <a:avLst>
                <a:gd name="adj" fmla="val 10441"/>
              </a:avLst>
            </a:prstGeom>
            <a:solidFill>
              <a:schemeClr val="tx1"/>
            </a:solid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bg1"/>
                  </a:solidFill>
                  <a:latin typeface="Montserrat" panose="00000500000000000000" pitchFamily="50" charset="0"/>
                </a:rPr>
                <a:t>Digital</a:t>
              </a:r>
              <a:br>
                <a:rPr lang="en-AU" sz="600" b="1" dirty="0">
                  <a:solidFill>
                    <a:schemeClr val="bg1"/>
                  </a:solidFill>
                  <a:latin typeface="Montserrat" panose="00000500000000000000" pitchFamily="50" charset="0"/>
                </a:rPr>
              </a:br>
              <a:r>
                <a:rPr lang="en-AU" sz="600" b="1" dirty="0">
                  <a:solidFill>
                    <a:schemeClr val="bg1"/>
                  </a:solidFill>
                  <a:latin typeface="Montserrat" panose="00000500000000000000" pitchFamily="50" charset="0"/>
                </a:rPr>
                <a:t>Divide</a:t>
              </a:r>
            </a:p>
          </p:txBody>
        </p:sp>
        <p:sp>
          <p:nvSpPr>
            <p:cNvPr id="21" name="Chevron 22">
              <a:extLst>
                <a:ext uri="{FF2B5EF4-FFF2-40B4-BE49-F238E27FC236}">
                  <a16:creationId xmlns:a16="http://schemas.microsoft.com/office/drawing/2014/main" id="{1EFA0685-68CD-486E-B64C-4B4BAC52C22F}"/>
                </a:ext>
              </a:extLst>
            </p:cNvPr>
            <p:cNvSpPr/>
            <p:nvPr/>
          </p:nvSpPr>
          <p:spPr>
            <a:xfrm>
              <a:off x="11397732" y="131082"/>
              <a:ext cx="647515" cy="340462"/>
            </a:xfrm>
            <a:prstGeom prst="chevron">
              <a:avLst>
                <a:gd name="adj" fmla="val 10441"/>
              </a:avLst>
            </a:prstGeom>
            <a:noFill/>
            <a:ln w="12700">
              <a:solidFill>
                <a:srgbClr val="19233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600" b="1" dirty="0">
                  <a:solidFill>
                    <a:schemeClr val="tx1"/>
                  </a:solidFill>
                  <a:latin typeface="Montserrat" panose="00000500000000000000" pitchFamily="50" charset="0"/>
                </a:rPr>
                <a:t>DaPCO</a:t>
              </a:r>
              <a:br>
                <a:rPr lang="en-AU" sz="600" b="1" dirty="0">
                  <a:solidFill>
                    <a:schemeClr val="tx1"/>
                  </a:solidFill>
                  <a:latin typeface="Montserrat" panose="00000500000000000000" pitchFamily="50" charset="0"/>
                </a:rPr>
              </a:br>
              <a:r>
                <a:rPr lang="en-AU" sz="600" b="1" dirty="0">
                  <a:solidFill>
                    <a:schemeClr val="tx1"/>
                  </a:solidFill>
                  <a:latin typeface="Montserrat" panose="00000500000000000000" pitchFamily="50" charset="0"/>
                </a:rPr>
                <a:t>Decision</a:t>
              </a:r>
            </a:p>
          </p:txBody>
        </p:sp>
      </p:grpSp>
    </p:spTree>
    <p:extLst>
      <p:ext uri="{BB962C8B-B14F-4D97-AF65-F5344CB8AC3E}">
        <p14:creationId xmlns:p14="http://schemas.microsoft.com/office/powerpoint/2010/main" val="1807380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2C7CDF-990B-4CD9-8DB7-01503263F32C}"/>
              </a:ext>
            </a:extLst>
          </p:cNvPr>
          <p:cNvSpPr>
            <a:spLocks noGrp="1"/>
          </p:cNvSpPr>
          <p:nvPr>
            <p:ph type="title"/>
          </p:nvPr>
        </p:nvSpPr>
        <p:spPr/>
        <p:txBody>
          <a:bodyPr/>
          <a:lstStyle/>
          <a:p>
            <a:r>
              <a:rPr lang="en-AU" sz="3200" dirty="0"/>
              <a:t>Executive Summary</a:t>
            </a:r>
          </a:p>
        </p:txBody>
      </p:sp>
      <p:sp>
        <p:nvSpPr>
          <p:cNvPr id="8" name="Text Placeholder 7">
            <a:extLst>
              <a:ext uri="{FF2B5EF4-FFF2-40B4-BE49-F238E27FC236}">
                <a16:creationId xmlns:a16="http://schemas.microsoft.com/office/drawing/2014/main" id="{7FCAE14B-48BF-4FC8-B202-B248D7B3B8CA}"/>
              </a:ext>
            </a:extLst>
          </p:cNvPr>
          <p:cNvSpPr>
            <a:spLocks noGrp="1"/>
          </p:cNvSpPr>
          <p:nvPr>
            <p:ph type="body" sz="quarter" idx="15"/>
          </p:nvPr>
        </p:nvSpPr>
        <p:spPr>
          <a:xfrm>
            <a:off x="316227" y="1145422"/>
            <a:ext cx="11503535" cy="276999"/>
          </a:xfrm>
        </p:spPr>
        <p:txBody>
          <a:bodyPr/>
          <a:lstStyle/>
          <a:p>
            <a:r>
              <a:rPr lang="en-AU" dirty="0"/>
              <a:t>Rural Access Gap (RAG) investment and benefits summary</a:t>
            </a:r>
          </a:p>
        </p:txBody>
      </p:sp>
      <p:sp>
        <p:nvSpPr>
          <p:cNvPr id="7" name="Content Placeholder 6">
            <a:extLst>
              <a:ext uri="{FF2B5EF4-FFF2-40B4-BE49-F238E27FC236}">
                <a16:creationId xmlns:a16="http://schemas.microsoft.com/office/drawing/2014/main" id="{4CECB22B-ED6F-44BB-970C-163BE7492112}"/>
              </a:ext>
            </a:extLst>
          </p:cNvPr>
          <p:cNvSpPr>
            <a:spLocks noGrp="1"/>
          </p:cNvSpPr>
          <p:nvPr>
            <p:ph sz="quarter" idx="14"/>
          </p:nvPr>
        </p:nvSpPr>
        <p:spPr>
          <a:xfrm>
            <a:off x="316227" y="1597046"/>
            <a:ext cx="5220415" cy="4642981"/>
          </a:xfrm>
        </p:spPr>
        <p:txBody>
          <a:bodyPr/>
          <a:lstStyle/>
          <a:p>
            <a:r>
              <a:rPr lang="en-AU" sz="1200" dirty="0"/>
              <a:t>The </a:t>
            </a:r>
            <a:r>
              <a:rPr lang="en-AU" sz="1200" b="1" dirty="0"/>
              <a:t>Schools Digital Strategy </a:t>
            </a:r>
            <a:r>
              <a:rPr lang="en-AU" sz="1200" dirty="0"/>
              <a:t>(SDS) is designed to improve digital literacy and efficacy across the state. While the SDS covers all public schools in NSW, research has shown that there was a gap between the performance of metropolitan schools and that of regional schools. </a:t>
            </a:r>
          </a:p>
          <a:p>
            <a:r>
              <a:rPr lang="en-AU" sz="1200" dirty="0"/>
              <a:t>The RAG estimated costs is $443M and will generate benefits of $1.4B over 30 years, resulting in a benefit cost ratio (BCR) of1.87 and net present value (NPV) of $671M. The capital component is $364M and operational costs are $79M.</a:t>
            </a:r>
          </a:p>
          <a:p>
            <a:r>
              <a:rPr lang="en-AU" sz="1200" dirty="0"/>
              <a:t>Approximately $364M capital will be spent in the first 2 year during the construction phase ensuring that 1,002 rural and remote schools across NSW have equal access to digital resources and educational opportunities as their metro counterparts. </a:t>
            </a:r>
          </a:p>
          <a:p>
            <a:r>
              <a:rPr lang="en-AU" sz="1200" dirty="0"/>
              <a:t>Further to the long-term economic benefits quantified in the CBA (1.4B), the RAG program is expected to provide significant economic stimulus benefits in terms of its direct and flow-on effects on employment, value added (i.e. wealth generation) and gross output across the </a:t>
            </a:r>
            <a:r>
              <a:rPr lang="en-AU" sz="1200"/>
              <a:t>NSW economy:</a:t>
            </a:r>
            <a:endParaRPr lang="en-AU" sz="1200" dirty="0"/>
          </a:p>
          <a:p>
            <a:pPr marL="171450" lvl="0" indent="-171450">
              <a:buFont typeface="Arial" panose="020B0604020202020204" pitchFamily="34" charset="0"/>
              <a:buChar char="•"/>
            </a:pPr>
            <a:r>
              <a:rPr lang="en-AU" sz="1200" dirty="0"/>
              <a:t>Support a total of around 5000 FTE jobs (including </a:t>
            </a:r>
            <a:r>
              <a:rPr lang="en-AU" sz="1200" b="1" dirty="0"/>
              <a:t>1786 regional jobs directly created</a:t>
            </a:r>
            <a:r>
              <a:rPr lang="en-AU" sz="1200" dirty="0"/>
              <a:t> by the RAG capital spending) in NSW</a:t>
            </a:r>
          </a:p>
          <a:p>
            <a:pPr marL="171450" lvl="0" indent="-171450">
              <a:buFont typeface="Arial" panose="020B0604020202020204" pitchFamily="34" charset="0"/>
              <a:buChar char="•"/>
            </a:pPr>
            <a:r>
              <a:rPr lang="en-AU" sz="1200" dirty="0"/>
              <a:t>Add around $560 million to NSW’s Gross State Product (including an estimated value added of $180 million directly associated with the RAG)</a:t>
            </a:r>
          </a:p>
          <a:p>
            <a:pPr marL="171450" lvl="0" indent="-171450">
              <a:buFont typeface="Arial" panose="020B0604020202020204" pitchFamily="34" charset="0"/>
              <a:buChar char="•"/>
            </a:pPr>
            <a:r>
              <a:rPr lang="en-AU" sz="1200" dirty="0"/>
              <a:t>Contribute $1.08 billion to the NSW economy in terms of gross output.</a:t>
            </a:r>
          </a:p>
        </p:txBody>
      </p:sp>
      <p:sp>
        <p:nvSpPr>
          <p:cNvPr id="9" name="Content Placeholder 6">
            <a:extLst>
              <a:ext uri="{FF2B5EF4-FFF2-40B4-BE49-F238E27FC236}">
                <a16:creationId xmlns:a16="http://schemas.microsoft.com/office/drawing/2014/main" id="{E166BC92-85F7-44D7-B26E-193F3A781AB1}"/>
              </a:ext>
            </a:extLst>
          </p:cNvPr>
          <p:cNvSpPr txBox="1">
            <a:spLocks/>
          </p:cNvSpPr>
          <p:nvPr/>
        </p:nvSpPr>
        <p:spPr>
          <a:xfrm>
            <a:off x="5965075" y="1597046"/>
            <a:ext cx="5429756" cy="4107631"/>
          </a:xfrm>
          <a:prstGeom prst="rect">
            <a:avLst/>
          </a:prstGeom>
        </p:spPr>
        <p:txBody>
          <a:bodyPr vert="horz" lIns="0" tIns="0" rIns="0" bIns="0" rtlCol="0">
            <a:noAutofit/>
          </a:bodyPr>
          <a:lstStyle>
            <a:lvl1pPr marL="0" marR="0" indent="0" algn="l" defTabSz="914374" rtl="0" eaLnBrk="1" fontAlgn="auto" latinLnBrk="0" hangingPunct="1">
              <a:lnSpc>
                <a:spcPct val="120000"/>
              </a:lnSpc>
              <a:spcBef>
                <a:spcPts val="0"/>
              </a:spcBef>
              <a:spcAft>
                <a:spcPts val="800"/>
              </a:spcAft>
              <a:buClrTx/>
              <a:buSzTx/>
              <a:buFont typeface="Arial" panose="020B0604020202020204" pitchFamily="34" charset="0"/>
              <a:buNone/>
              <a:tabLst/>
              <a:defRPr sz="1400" kern="1200">
                <a:solidFill>
                  <a:schemeClr val="tx2"/>
                </a:solidFill>
                <a:latin typeface="Montserrat Medium" pitchFamily="2" charset="77"/>
                <a:ea typeface="+mn-ea"/>
                <a:cs typeface="+mn-cs"/>
              </a:defRPr>
            </a:lvl1pPr>
            <a:lvl2pPr marL="143996" marR="0" indent="-143996" algn="l" defTabSz="914374" rtl="0" eaLnBrk="1" fontAlgn="auto" latinLnBrk="0" hangingPunct="1">
              <a:lnSpc>
                <a:spcPct val="120000"/>
              </a:lnSpc>
              <a:spcBef>
                <a:spcPts val="0"/>
              </a:spcBef>
              <a:spcAft>
                <a:spcPts val="800"/>
              </a:spcAft>
              <a:buClrTx/>
              <a:buSzTx/>
              <a:buFont typeface="Arial" panose="020B0604020202020204" pitchFamily="34" charset="0"/>
              <a:buChar char="•"/>
              <a:tabLst/>
              <a:defRPr sz="1400" kern="1200">
                <a:solidFill>
                  <a:schemeClr val="tx2"/>
                </a:solidFill>
                <a:latin typeface="Montserrat Medium" pitchFamily="2" charset="77"/>
                <a:ea typeface="+mn-ea"/>
                <a:cs typeface="+mn-cs"/>
              </a:defRPr>
            </a:lvl2pPr>
            <a:lvl3pPr marL="287991" marR="0" indent="-143996" algn="l" defTabSz="914374" rtl="0" eaLnBrk="1" fontAlgn="auto" latinLnBrk="0" hangingPunct="1">
              <a:lnSpc>
                <a:spcPct val="120000"/>
              </a:lnSpc>
              <a:spcBef>
                <a:spcPts val="0"/>
              </a:spcBef>
              <a:spcAft>
                <a:spcPts val="800"/>
              </a:spcAft>
              <a:buClrTx/>
              <a:buSzTx/>
              <a:buFont typeface="Monaco" pitchFamily="2" charset="77"/>
              <a:buChar char="⎼"/>
              <a:tabLst/>
              <a:defRPr sz="1200" kern="1200">
                <a:solidFill>
                  <a:schemeClr val="tx2"/>
                </a:solidFill>
                <a:latin typeface="Montserrat Medium" pitchFamily="2" charset="77"/>
                <a:ea typeface="+mn-ea"/>
                <a:cs typeface="+mn-cs"/>
              </a:defRPr>
            </a:lvl3pPr>
            <a:lvl4pPr marL="431988" marR="0" indent="-143996" algn="l" defTabSz="914374" rtl="0" eaLnBrk="1" fontAlgn="auto" latinLnBrk="0" hangingPunct="1">
              <a:lnSpc>
                <a:spcPct val="120000"/>
              </a:lnSpc>
              <a:spcBef>
                <a:spcPts val="0"/>
              </a:spcBef>
              <a:spcAft>
                <a:spcPts val="800"/>
              </a:spcAft>
              <a:buClrTx/>
              <a:buSzTx/>
              <a:buFont typeface="System Font Regular"/>
              <a:buChar char="»"/>
              <a:tabLst/>
              <a:defRPr sz="1200" b="0" i="0" kern="1200">
                <a:solidFill>
                  <a:schemeClr val="tx2"/>
                </a:solidFill>
                <a:latin typeface="Montserrat Light" pitchFamily="2" charset="77"/>
                <a:ea typeface="+mn-ea"/>
                <a:cs typeface="+mn-cs"/>
              </a:defRPr>
            </a:lvl4pPr>
            <a:lvl5pPr marL="431999" indent="-107999" algn="l" defTabSz="685798" rtl="0" eaLnBrk="1" latinLnBrk="0" hangingPunct="1">
              <a:lnSpc>
                <a:spcPct val="100000"/>
              </a:lnSpc>
              <a:spcBef>
                <a:spcPts val="0"/>
              </a:spcBef>
              <a:spcAft>
                <a:spcPts val="600"/>
              </a:spcAft>
              <a:buFont typeface="Arial" panose="020B0604020202020204" pitchFamily="34" charset="0"/>
              <a:buChar char="•"/>
              <a:defRPr sz="750" b="0" i="0" kern="1200">
                <a:solidFill>
                  <a:schemeClr val="tx2"/>
                </a:solidFill>
                <a:latin typeface="Montserrat Light" pitchFamily="2" charset="77"/>
                <a:ea typeface="+mn-ea"/>
                <a:cs typeface="+mn-cs"/>
              </a:defRPr>
            </a:lvl5pPr>
            <a:lvl6pPr marL="1885943"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2"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41"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40"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AU" sz="1200" b="1" dirty="0"/>
              <a:t>The key benefits quantified for the program are:</a:t>
            </a:r>
          </a:p>
          <a:p>
            <a:pPr marL="171450" indent="-171450">
              <a:buFont typeface="Arial" panose="020B0604020202020204" pitchFamily="34" charset="0"/>
              <a:buChar char="•"/>
            </a:pPr>
            <a:r>
              <a:rPr lang="en-AU" sz="1200" dirty="0"/>
              <a:t> Improvement in student performance as a result of better integration of IT into the school curriculum, shown in higher test scores and increasing lifetime earnings as a result;</a:t>
            </a:r>
          </a:p>
          <a:p>
            <a:pPr marL="171450" indent="-171450">
              <a:buFont typeface="Arial" panose="020B0604020202020204" pitchFamily="34" charset="0"/>
              <a:buChar char="•"/>
            </a:pPr>
            <a:r>
              <a:rPr lang="en-AU" sz="1200" dirty="0"/>
              <a:t>Productivity increases from teachers and admin staff being able to streamline school administrative and teaching operations, freeing up time to be spent on other activities;</a:t>
            </a:r>
          </a:p>
          <a:p>
            <a:pPr marL="171450" indent="-171450">
              <a:buFont typeface="Arial" panose="020B0604020202020204" pitchFamily="34" charset="0"/>
              <a:buChar char="•"/>
            </a:pPr>
            <a:r>
              <a:rPr lang="en-AU" sz="1200" dirty="0"/>
              <a:t>Time savings for parents who can monitor their child’s school performance and activities online, approve excursions and school activities online, and so forth;</a:t>
            </a:r>
          </a:p>
          <a:p>
            <a:pPr marL="171450" indent="-171450">
              <a:buFont typeface="Arial" panose="020B0604020202020204" pitchFamily="34" charset="0"/>
              <a:buChar char="•"/>
            </a:pPr>
            <a:r>
              <a:rPr lang="en-AU" sz="1200" dirty="0"/>
              <a:t>Increase in teacher quality through greater access to training online and online support for classes when teachers are away on professional development courses;</a:t>
            </a:r>
          </a:p>
          <a:p>
            <a:pPr marL="171450" indent="-171450">
              <a:buFont typeface="Arial" panose="020B0604020202020204" pitchFamily="34" charset="0"/>
              <a:buChar char="•"/>
            </a:pPr>
            <a:r>
              <a:rPr lang="en-AU" sz="1200" dirty="0"/>
              <a:t>Increasing resilience of student records by moving data to the cloud;</a:t>
            </a:r>
          </a:p>
          <a:p>
            <a:pPr marL="171450" indent="-171450">
              <a:buFont typeface="Arial" panose="020B0604020202020204" pitchFamily="34" charset="0"/>
              <a:buChar char="•"/>
            </a:pPr>
            <a:r>
              <a:rPr lang="en-AU" sz="1200" dirty="0"/>
              <a:t>Improved quality of distance education in the event of school closures (such as the current pandemic COVID-19) by providing individual devices to students; and</a:t>
            </a:r>
          </a:p>
          <a:p>
            <a:pPr marL="171450" indent="-171450">
              <a:buFont typeface="Arial" panose="020B0604020202020204" pitchFamily="34" charset="0"/>
              <a:buChar char="•"/>
            </a:pPr>
            <a:r>
              <a:rPr lang="en-AU" sz="1200" dirty="0"/>
              <a:t>More efficient use of professional support services for teachers, </a:t>
            </a:r>
            <a:r>
              <a:rPr lang="en-AU" sz="1200" dirty="0" err="1"/>
              <a:t>eg</a:t>
            </a:r>
            <a:r>
              <a:rPr lang="en-AU" sz="1200" dirty="0"/>
              <a:t> online training</a:t>
            </a:r>
          </a:p>
          <a:p>
            <a:endParaRPr lang="en-AU" sz="1200" dirty="0"/>
          </a:p>
          <a:p>
            <a:endParaRPr lang="en-AU" sz="1200" dirty="0"/>
          </a:p>
        </p:txBody>
      </p:sp>
    </p:spTree>
    <p:extLst>
      <p:ext uri="{BB962C8B-B14F-4D97-AF65-F5344CB8AC3E}">
        <p14:creationId xmlns:p14="http://schemas.microsoft.com/office/powerpoint/2010/main" val="335083946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Department of Education Colour FA1">
      <a:dk1>
        <a:srgbClr val="000000"/>
      </a:dk1>
      <a:lt1>
        <a:srgbClr val="FFFFFF"/>
      </a:lt1>
      <a:dk2>
        <a:srgbClr val="19233E"/>
      </a:dk2>
      <a:lt2>
        <a:srgbClr val="E6E7EA"/>
      </a:lt2>
      <a:accent1>
        <a:srgbClr val="19233E"/>
      </a:accent1>
      <a:accent2>
        <a:srgbClr val="385E9D"/>
      </a:accent2>
      <a:accent3>
        <a:srgbClr val="6CACE4"/>
      </a:accent3>
      <a:accent4>
        <a:srgbClr val="C6DAE7"/>
      </a:accent4>
      <a:accent5>
        <a:srgbClr val="D70C3D"/>
      </a:accent5>
      <a:accent6>
        <a:srgbClr val="E56A54"/>
      </a:accent6>
      <a:hlink>
        <a:srgbClr val="D70C3D"/>
      </a:hlink>
      <a:folHlink>
        <a:srgbClr val="D70C3D"/>
      </a:folHlink>
    </a:clrScheme>
    <a:fontScheme name="Department of Education Font Collection FA1">
      <a:majorFont>
        <a:latin typeface="Montserrat"/>
        <a:ea typeface=""/>
        <a:cs typeface=""/>
      </a:majorFont>
      <a:minorFont>
        <a:latin typeface="Montserrat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400" dirty="0" err="1" smtClean="0"/>
        </a:defPPr>
      </a:lstStyle>
    </a:txDef>
  </a:objectDefaults>
  <a:extraClrSchemeLst/>
  <a:custClrLst>
    <a:custClr name="Corporate 1">
      <a:srgbClr val="19233E"/>
    </a:custClr>
    <a:custClr name="Corporate 2">
      <a:srgbClr val="D70C3D"/>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Teachers/Parents 1">
      <a:srgbClr val="1D428A"/>
    </a:custClr>
    <a:custClr name="Teachers/Parents 2">
      <a:srgbClr val="385E9D"/>
    </a:custClr>
    <a:custClr name="Teachers/Parents 3">
      <a:srgbClr val="407EC9"/>
    </a:custClr>
    <a:custClr name="Teachers/Parents 4">
      <a:srgbClr val="6CACE4"/>
    </a:custClr>
    <a:custClr name="Teachers/Parents 5">
      <a:srgbClr val="C8C9C7"/>
    </a:custClr>
    <a:custClr name="Teachers/Parents 6">
      <a:srgbClr val="E6E7EA"/>
    </a:custClr>
    <a:custClr name="Teachers/Parents 7">
      <a:srgbClr val="9D2235"/>
    </a:custClr>
    <a:custClr name="BLANK">
      <a:srgbClr val="FFFFFF"/>
    </a:custClr>
    <a:custClr name="BLANK">
      <a:srgbClr val="FFFFFF"/>
    </a:custClr>
    <a:custClr name="BLANK">
      <a:srgbClr val="FFFFFF"/>
    </a:custClr>
    <a:custClr name="Students 1">
      <a:srgbClr val="A4C8E1"/>
    </a:custClr>
    <a:custClr name="Students 2">
      <a:srgbClr val="C6DAE7"/>
    </a:custClr>
    <a:custClr name="Students 3">
      <a:srgbClr val="E56A54"/>
    </a:custClr>
    <a:custClr name="Students 4">
      <a:srgbClr val="E9C4C7"/>
    </a:custClr>
  </a:custClrLst>
  <a:extLst>
    <a:ext uri="{05A4C25C-085E-4340-85A3-A5531E510DB2}">
      <thm15:themeFamily xmlns:thm15="http://schemas.microsoft.com/office/thememl/2012/main" name="Presentation1" id="{129BCC9B-FF0F-42CC-B0B7-C6A3498753AD}" vid="{CE406EF9-F565-489A-AA42-84D45F8B49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F3074186239DA479E350475DE630426" ma:contentTypeVersion="13" ma:contentTypeDescription="Create a new document." ma:contentTypeScope="" ma:versionID="456debade948cc1cdbae8c9cf311ed56">
  <xsd:schema xmlns:xsd="http://www.w3.org/2001/XMLSchema" xmlns:xs="http://www.w3.org/2001/XMLSchema" xmlns:p="http://schemas.microsoft.com/office/2006/metadata/properties" xmlns:ns3="b094fdf6-eb39-4578-997a-ed9ca0461d9f" xmlns:ns4="8cef46db-c2dd-4219-b020-eea494deb90a" targetNamespace="http://schemas.microsoft.com/office/2006/metadata/properties" ma:root="true" ma:fieldsID="6e69e31946cc3f0afc04bf17b607c650" ns3:_="" ns4:_="">
    <xsd:import namespace="b094fdf6-eb39-4578-997a-ed9ca0461d9f"/>
    <xsd:import namespace="8cef46db-c2dd-4219-b020-eea494deb90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GenerationTime" minOccurs="0"/>
                <xsd:element ref="ns4:MediaServiceEventHashCode"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94fdf6-eb39-4578-997a-ed9ca0461d9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ef46db-c2dd-4219-b020-eea494deb90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1C639B-EFA2-4B62-8A00-D151E80532BC}">
  <ds:schemaRefs>
    <ds:schemaRef ds:uri="8cef46db-c2dd-4219-b020-eea494deb90a"/>
    <ds:schemaRef ds:uri="http://purl.org/dc/elements/1.1/"/>
    <ds:schemaRef ds:uri="b094fdf6-eb39-4578-997a-ed9ca0461d9f"/>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AC94BDC9-CD2E-4D07-93F5-3E005CC6E80F}">
  <ds:schemaRefs>
    <ds:schemaRef ds:uri="http://schemas.microsoft.com/sharepoint/v3/contenttype/forms"/>
  </ds:schemaRefs>
</ds:datastoreItem>
</file>

<file path=customXml/itemProps3.xml><?xml version="1.0" encoding="utf-8"?>
<ds:datastoreItem xmlns:ds="http://schemas.openxmlformats.org/officeDocument/2006/customXml" ds:itemID="{6C937273-5386-4A9E-9569-8E9EDF9E6B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94fdf6-eb39-4578-997a-ed9ca0461d9f"/>
    <ds:schemaRef ds:uri="8cef46db-c2dd-4219-b020-eea494deb9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SWS4.1 Workshop - Revenue &amp; Banking_Final_New Template</Template>
  <TotalTime>0</TotalTime>
  <Words>3144</Words>
  <Application>Microsoft Macintosh PowerPoint</Application>
  <PresentationFormat>Widescreen</PresentationFormat>
  <Paragraphs>344</Paragraphs>
  <Slides>20</Slides>
  <Notes>10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2" baseType="lpstr">
      <vt:lpstr>Arial</vt:lpstr>
      <vt:lpstr>Calibri</vt:lpstr>
      <vt:lpstr>Monaco</vt:lpstr>
      <vt:lpstr>Montserrat</vt:lpstr>
      <vt:lpstr>Montserrat Light</vt:lpstr>
      <vt:lpstr>Montserrat Medium</vt:lpstr>
      <vt:lpstr>Montserrat SemiBold</vt:lpstr>
      <vt:lpstr>NTR</vt:lpstr>
      <vt:lpstr>System Font Regular</vt:lpstr>
      <vt:lpstr>Wingdings</vt:lpstr>
      <vt:lpstr>Office Theme</vt:lpstr>
      <vt:lpstr>think-cell Slide</vt:lpstr>
      <vt:lpstr>Schools Digital Strategy PPA State Council Presentation</vt:lpstr>
      <vt:lpstr>The NSW Government has placed Digital and ICT as a critical enabler for driving productivity, improving frontline service delivery and expanding economic opportunities, particularly regional communities</vt:lpstr>
      <vt:lpstr>The NSW Department of Education Schools’ Digital Strategy (‘the SDS’) provided the strategic vision for the digital enablement of schools from now through to 2026</vt:lpstr>
      <vt:lpstr>Three weeks of research under COVID accelerated the mobilisation work of the SDS by nine months</vt:lpstr>
      <vt:lpstr>Driving consistency and best practice at scale whilst delivering incremental digital outcomes at speed</vt:lpstr>
      <vt:lpstr>Rural Access Gap PPA State Council Presentation</vt:lpstr>
      <vt:lpstr>Case for Change</vt:lpstr>
      <vt:lpstr>The Rural Access Gap business case was included with the Education Cluster Budget submission for 2020/21 as a NPP or as part of stimulus</vt:lpstr>
      <vt:lpstr>Executive Summary</vt:lpstr>
      <vt:lpstr>Business Outcomes and KPIs</vt:lpstr>
      <vt:lpstr>Executive Priority Programs (EPP), Initiatives and KPIs</vt:lpstr>
      <vt:lpstr>Local Jobs Component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Connecting Metro Schools PPA State Council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2019-02-18T21:58:36Z</dcterms:created>
  <dcterms:modified xsi:type="dcterms:W3CDTF">2020-06-11T04:15:55Z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0x010100FF3074186239DA479E350475DE630426</vt:lpwstr>
  </property>
</Properties>
</file>