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2.xml" ContentType="application/vnd.openxmlformats-officedocument.theme+xml"/>
  <Override PartName="/ppt/theme/theme3.xml" ContentType="application/vnd.openxmlformats-officedocument.them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4"/>
  </p:sldMasterIdLst>
  <p:notesMasterIdLst>
    <p:notesMasterId r:id="rId12"/>
  </p:notesMasterIdLst>
  <p:handoutMasterIdLst>
    <p:handoutMasterId r:id="rId13"/>
  </p:handoutMasterIdLst>
  <p:sldIdLst>
    <p:sldId id="267" r:id="rId5"/>
    <p:sldId id="305" r:id="rId6"/>
    <p:sldId id="313" r:id="rId7"/>
    <p:sldId id="297" r:id="rId8"/>
    <p:sldId id="314" r:id="rId9"/>
    <p:sldId id="317" r:id="rId10"/>
    <p:sldId id="318" r:id="rId11"/>
  </p:sldIdLst>
  <p:sldSz cx="12192000" cy="6858000"/>
  <p:notesSz cx="9144000" cy="6858000"/>
  <p:defaultTextStyle>
    <a:defPPr>
      <a:defRPr lang="en-US"/>
    </a:defPPr>
    <a:lvl1pPr marL="0" algn="l" defTabSz="457173" rtl="0" eaLnBrk="1" latinLnBrk="0" hangingPunct="1">
      <a:defRPr sz="1800" kern="1200">
        <a:solidFill>
          <a:schemeClr val="tx1"/>
        </a:solidFill>
        <a:latin typeface="+mn-lt"/>
        <a:ea typeface="+mn-ea"/>
        <a:cs typeface="+mn-cs"/>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0"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6"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8" algn="l" defTabSz="45717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ster Slides" id="{1165592B-D1AE-EE48-AEB4-F19515D86DC8}">
          <p14:sldIdLst>
            <p14:sldId id="267"/>
            <p14:sldId id="305"/>
            <p14:sldId id="313"/>
            <p14:sldId id="297"/>
            <p14:sldId id="314"/>
            <p14:sldId id="317"/>
            <p14:sldId id="318"/>
          </p14:sldIdLst>
        </p14:section>
      </p14:sectionLst>
    </p:ext>
    <p:ext uri="{EFAFB233-063F-42B5-8137-9DF3F51BA10A}">
      <p15:sldGuideLst xmlns:p15="http://schemas.microsoft.com/office/powerpoint/2012/main">
        <p15:guide id="1" orient="horz" pos="1842" userDrawn="1">
          <p15:clr>
            <a:srgbClr val="A4A3A4"/>
          </p15:clr>
        </p15:guide>
        <p15:guide id="2" orient="horz" pos="3294" userDrawn="1">
          <p15:clr>
            <a:srgbClr val="A4A3A4"/>
          </p15:clr>
        </p15:guide>
        <p15:guide id="3" orient="horz" pos="2228" userDrawn="1">
          <p15:clr>
            <a:srgbClr val="A4A3A4"/>
          </p15:clr>
        </p15:guide>
        <p15:guide id="4" orient="horz" pos="2614" userDrawn="1">
          <p15:clr>
            <a:srgbClr val="A4A3A4"/>
          </p15:clr>
        </p15:guide>
        <p15:guide id="5" pos="3812" userDrawn="1">
          <p15:clr>
            <a:srgbClr val="A4A3A4"/>
          </p15:clr>
        </p15:guide>
        <p15:guide id="6" orient="horz" pos="1570" userDrawn="1">
          <p15:clr>
            <a:srgbClr val="A4A3A4"/>
          </p15:clr>
        </p15:guide>
        <p15:guide id="7" orient="horz" pos="1616" userDrawn="1">
          <p15:clr>
            <a:srgbClr val="A4A3A4"/>
          </p15:clr>
        </p15:guide>
        <p15:guide id="8" pos="1300" userDrawn="1">
          <p15:clr>
            <a:srgbClr val="A4A3A4"/>
          </p15:clr>
        </p15:guide>
        <p15:guide id="9" pos="3407" userDrawn="1">
          <p15:clr>
            <a:srgbClr val="A4A3A4"/>
          </p15:clr>
        </p15:guide>
        <p15:guide id="10" pos="236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1" clrIdx="0"/>
  <p:cmAuthor id="2" name="Dounya Fattouh" initials="DF" lastIdx="1" clrIdx="1">
    <p:extLst>
      <p:ext uri="{19B8F6BF-5375-455C-9EA6-DF929625EA0E}">
        <p15:presenceInfo xmlns:p15="http://schemas.microsoft.com/office/powerpoint/2012/main" userId="Dounya Fattouh" providerId="None"/>
      </p:ext>
    </p:extLst>
  </p:cmAuthor>
  <p:cmAuthor id="3" name="Natalie Johnston-Anderson" initials="NJ" lastIdx="7" clrIdx="2">
    <p:extLst>
      <p:ext uri="{19B8F6BF-5375-455C-9EA6-DF929625EA0E}">
        <p15:presenceInfo xmlns:p15="http://schemas.microsoft.com/office/powerpoint/2012/main" userId="S::natalie.johnston-anderson@det.nsw.edu.au::58d4e7f4-f403-4fd9-b01d-b2c49a7009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1D42"/>
    <a:srgbClr val="041E41"/>
    <a:srgbClr val="235B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729" autoAdjust="0"/>
    <p:restoredTop sz="95473" autoAdjust="0"/>
  </p:normalViewPr>
  <p:slideViewPr>
    <p:cSldViewPr snapToGrid="0" showGuides="1">
      <p:cViewPr varScale="1">
        <p:scale>
          <a:sx n="82" d="100"/>
          <a:sy n="82" d="100"/>
        </p:scale>
        <p:origin x="1008" y="58"/>
      </p:cViewPr>
      <p:guideLst>
        <p:guide orient="horz" pos="1842"/>
        <p:guide orient="horz" pos="3294"/>
        <p:guide orient="horz" pos="2228"/>
        <p:guide orient="horz" pos="2614"/>
        <p:guide pos="3812"/>
        <p:guide orient="horz" pos="1570"/>
        <p:guide orient="horz" pos="1616"/>
        <p:guide pos="1300"/>
        <p:guide pos="3407"/>
        <p:guide pos="2361"/>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111" d="100"/>
          <a:sy n="111" d="100"/>
        </p:scale>
        <p:origin x="244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2"/>
                </a:solidFill>
                <a:latin typeface="Montserrat Light" pitchFamily="2" charset="77"/>
                <a:ea typeface="+mn-ea"/>
                <a:cs typeface="+mn-cs"/>
              </a:defRPr>
            </a:pPr>
            <a:r>
              <a:rPr lang="en-AU" b="0" dirty="0">
                <a:latin typeface="+mn-lt"/>
              </a:rPr>
              <a:t>Chart Title</a:t>
            </a:r>
          </a:p>
        </c:rich>
      </c:tx>
      <c:layout>
        <c:manualLayout>
          <c:xMode val="edge"/>
          <c:yMode val="edge"/>
          <c:x val="5.0067121985634906E-2"/>
          <c:y val="1.3324634909076276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2"/>
              </a:solidFill>
              <a:latin typeface="Montserrat Light" pitchFamily="2" charset="77"/>
              <a:ea typeface="+mn-ea"/>
              <a:cs typeface="+mn-cs"/>
            </a:defRPr>
          </a:pPr>
          <a:endParaRPr lang="en-US"/>
        </a:p>
      </c:txPr>
    </c:title>
    <c:autoTitleDeleted val="0"/>
    <c:plotArea>
      <c:layout>
        <c:manualLayout>
          <c:layoutTarget val="inner"/>
          <c:xMode val="edge"/>
          <c:yMode val="edge"/>
          <c:x val="0"/>
          <c:y val="0.15850469155990188"/>
          <c:w val="0.99770930078221387"/>
          <c:h val="0.84045729227549248"/>
        </c:manualLayout>
      </c:layout>
      <c:barChart>
        <c:barDir val="col"/>
        <c:grouping val="percentStacked"/>
        <c:varyColors val="0"/>
        <c:ser>
          <c:idx val="0"/>
          <c:order val="0"/>
          <c:tx>
            <c:strRef>
              <c:f>Sheet1!$B$1</c:f>
              <c:strCache>
                <c:ptCount val="1"/>
                <c:pt idx="0">
                  <c:v>Series 1</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1"/>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6E13-44E1-9680-BF397F888C05}"/>
            </c:ext>
          </c:extLst>
        </c:ser>
        <c:ser>
          <c:idx val="1"/>
          <c:order val="1"/>
          <c:tx>
            <c:strRef>
              <c:f>Sheet1!$C$1</c:f>
              <c:strCache>
                <c:ptCount val="1"/>
                <c:pt idx="0">
                  <c:v>Series 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1"/>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6E13-44E1-9680-BF397F888C05}"/>
            </c:ext>
          </c:extLst>
        </c:ser>
        <c:ser>
          <c:idx val="2"/>
          <c:order val="2"/>
          <c:tx>
            <c:strRef>
              <c:f>Sheet1!$D$1</c:f>
              <c:strCache>
                <c:ptCount val="1"/>
                <c:pt idx="0">
                  <c:v>Series 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1"/>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Sheet1!$D$2:$D$4</c:f>
              <c:numCache>
                <c:formatCode>General</c:formatCode>
                <c:ptCount val="3"/>
                <c:pt idx="0">
                  <c:v>2</c:v>
                </c:pt>
                <c:pt idx="1">
                  <c:v>2</c:v>
                </c:pt>
                <c:pt idx="2">
                  <c:v>3</c:v>
                </c:pt>
              </c:numCache>
            </c:numRef>
          </c:val>
          <c:extLst>
            <c:ext xmlns:c16="http://schemas.microsoft.com/office/drawing/2014/chart" uri="{C3380CC4-5D6E-409C-BE32-E72D297353CC}">
              <c16:uniqueId val="{00000002-6E13-44E1-9680-BF397F888C05}"/>
            </c:ext>
          </c:extLst>
        </c:ser>
        <c:dLbls>
          <c:showLegendKey val="0"/>
          <c:showVal val="0"/>
          <c:showCatName val="0"/>
          <c:showSerName val="0"/>
          <c:showPercent val="0"/>
          <c:showBubbleSize val="0"/>
        </c:dLbls>
        <c:gapWidth val="45"/>
        <c:overlap val="100"/>
        <c:axId val="444778728"/>
        <c:axId val="444779120"/>
      </c:barChart>
      <c:catAx>
        <c:axId val="444778728"/>
        <c:scaling>
          <c:orientation val="minMax"/>
        </c:scaling>
        <c:delete val="1"/>
        <c:axPos val="b"/>
        <c:numFmt formatCode="General" sourceLinked="1"/>
        <c:majorTickMark val="none"/>
        <c:minorTickMark val="none"/>
        <c:tickLblPos val="nextTo"/>
        <c:crossAx val="444779120"/>
        <c:crosses val="autoZero"/>
        <c:auto val="1"/>
        <c:lblAlgn val="ctr"/>
        <c:lblOffset val="100"/>
        <c:noMultiLvlLbl val="0"/>
      </c:catAx>
      <c:valAx>
        <c:axId val="444779120"/>
        <c:scaling>
          <c:orientation val="minMax"/>
        </c:scaling>
        <c:delete val="1"/>
        <c:axPos val="l"/>
        <c:majorGridlines>
          <c:spPr>
            <a:ln w="9525" cap="flat" cmpd="sng" algn="ctr">
              <a:noFill/>
              <a:round/>
            </a:ln>
            <a:effectLst/>
          </c:spPr>
        </c:majorGridlines>
        <c:numFmt formatCode="0%" sourceLinked="1"/>
        <c:majorTickMark val="none"/>
        <c:minorTickMark val="none"/>
        <c:tickLblPos val="nextTo"/>
        <c:crossAx val="4447787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mn-lt"/>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t" anchorCtr="0"/>
          <a:lstStyle/>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spc="0" baseline="0">
                <a:solidFill>
                  <a:srgbClr val="000000"/>
                </a:solidFill>
                <a:latin typeface="+mn-lt"/>
                <a:ea typeface="+mn-ea"/>
                <a:cs typeface="+mn-cs"/>
              </a:defRPr>
            </a:pPr>
            <a:r>
              <a:rPr lang="en-US" sz="1600" b="0" i="0" kern="1200" spc="0" baseline="0" dirty="0">
                <a:solidFill>
                  <a:srgbClr val="19233E"/>
                </a:solidFill>
                <a:effectLst/>
                <a:latin typeface="+mn-lt"/>
              </a:rPr>
              <a:t>Chart Title</a:t>
            </a:r>
            <a:endParaRPr lang="en-AU" sz="1600" b="0" dirty="0">
              <a:effectLst/>
              <a:latin typeface="+mn-lt"/>
            </a:endParaRPr>
          </a:p>
        </c:rich>
      </c:tx>
      <c:layout>
        <c:manualLayout>
          <c:xMode val="edge"/>
          <c:yMode val="edge"/>
          <c:x val="1.8802394693555564E-2"/>
          <c:y val="1.6662275328469617E-2"/>
        </c:manualLayout>
      </c:layout>
      <c:overlay val="0"/>
      <c:spPr>
        <a:noFill/>
        <a:ln>
          <a:noFill/>
        </a:ln>
        <a:effectLst/>
      </c:spPr>
      <c:txPr>
        <a:bodyPr rot="0" spcFirstLastPara="1" vertOverflow="ellipsis" vert="horz" wrap="square" anchor="t" anchorCtr="0"/>
        <a:lstStyle/>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spc="0" baseline="0">
              <a:solidFill>
                <a:srgbClr val="000000"/>
              </a:solidFill>
              <a:latin typeface="+mn-lt"/>
              <a:ea typeface="+mn-ea"/>
              <a:cs typeface="+mn-cs"/>
            </a:defRPr>
          </a:pPr>
          <a:endParaRPr lang="en-US"/>
        </a:p>
      </c:txPr>
    </c:title>
    <c:autoTitleDeleted val="0"/>
    <c:plotArea>
      <c:layout>
        <c:manualLayout>
          <c:layoutTarget val="inner"/>
          <c:xMode val="edge"/>
          <c:yMode val="edge"/>
          <c:x val="0.22139730433599247"/>
          <c:y val="0.18716181113673139"/>
          <c:w val="0.57738947809885199"/>
          <c:h val="0.7978959783777454"/>
        </c:manualLayout>
      </c:layout>
      <c:pieChart>
        <c:varyColors val="1"/>
        <c:ser>
          <c:idx val="0"/>
          <c:order val="0"/>
          <c:tx>
            <c:strRef>
              <c:f>Sheet1!$B$1</c:f>
              <c:strCache>
                <c:ptCount val="1"/>
                <c:pt idx="0">
                  <c:v>Sales</c:v>
                </c:pt>
              </c:strCache>
            </c:strRef>
          </c:tx>
          <c:spPr>
            <a:ln>
              <a:noFill/>
            </a:ln>
          </c:spPr>
          <c:dPt>
            <c:idx val="0"/>
            <c:bubble3D val="0"/>
            <c:spPr>
              <a:solidFill>
                <a:schemeClr val="accent5"/>
              </a:solidFill>
              <a:ln w="19050">
                <a:noFill/>
              </a:ln>
              <a:effectLst/>
            </c:spPr>
            <c:extLst>
              <c:ext xmlns:c16="http://schemas.microsoft.com/office/drawing/2014/chart" uri="{C3380CC4-5D6E-409C-BE32-E72D297353CC}">
                <c16:uniqueId val="{00000001-3507-4096-88DB-1BE9AAD60A27}"/>
              </c:ext>
            </c:extLst>
          </c:dPt>
          <c:dPt>
            <c:idx val="1"/>
            <c:bubble3D val="0"/>
            <c:spPr>
              <a:solidFill>
                <a:schemeClr val="accent2"/>
              </a:solidFill>
              <a:ln w="19050">
                <a:noFill/>
              </a:ln>
              <a:effectLst/>
            </c:spPr>
            <c:extLst>
              <c:ext xmlns:c16="http://schemas.microsoft.com/office/drawing/2014/chart" uri="{C3380CC4-5D6E-409C-BE32-E72D297353CC}">
                <c16:uniqueId val="{00000003-3507-4096-88DB-1BE9AAD60A27}"/>
              </c:ext>
            </c:extLst>
          </c:dPt>
          <c:dPt>
            <c:idx val="2"/>
            <c:bubble3D val="0"/>
            <c:spPr>
              <a:solidFill>
                <a:schemeClr val="accent3"/>
              </a:solidFill>
              <a:ln w="19050">
                <a:noFill/>
              </a:ln>
              <a:effectLst/>
            </c:spPr>
            <c:extLst>
              <c:ext xmlns:c16="http://schemas.microsoft.com/office/drawing/2014/chart" uri="{C3380CC4-5D6E-409C-BE32-E72D297353CC}">
                <c16:uniqueId val="{00000005-3507-4096-88DB-1BE9AAD60A27}"/>
              </c:ext>
            </c:extLst>
          </c:dPt>
          <c:dPt>
            <c:idx val="3"/>
            <c:bubble3D val="0"/>
            <c:spPr>
              <a:solidFill>
                <a:schemeClr val="accent6"/>
              </a:solidFill>
              <a:ln w="19050">
                <a:noFill/>
              </a:ln>
              <a:effectLst/>
            </c:spPr>
            <c:extLst>
              <c:ext xmlns:c16="http://schemas.microsoft.com/office/drawing/2014/chart" uri="{C3380CC4-5D6E-409C-BE32-E72D297353CC}">
                <c16:uniqueId val="{00000007-3507-4096-88DB-1BE9AAD60A27}"/>
              </c:ext>
            </c:extLst>
          </c:dPt>
          <c:dLbls>
            <c:dLbl>
              <c:idx val="2"/>
              <c:tx>
                <c:rich>
                  <a:bodyPr/>
                  <a:lstStyle/>
                  <a:p>
                    <a:fld id="{BC5D0DBC-5192-4D8E-9C93-110176CD87CC}" type="SERIESNAME">
                      <a:rPr lang="en-US">
                        <a:solidFill>
                          <a:schemeClr val="tx2"/>
                        </a:solidFill>
                      </a:rPr>
                      <a:pPr/>
                      <a:t>[SERIES NAME]</a:t>
                    </a:fld>
                    <a:r>
                      <a:rPr lang="en-US" baseline="0" dirty="0"/>
                      <a:t>, </a:t>
                    </a:r>
                    <a:fld id="{4B725BE5-439E-48A7-81A4-165608449EA8}" type="VALUE">
                      <a:rPr lang="en-US" baseline="0"/>
                      <a:pPr/>
                      <a:t>[VALUE]</a:t>
                    </a:fld>
                    <a:endParaRPr lang="en-US" baseline="0" dirty="0"/>
                  </a:p>
                </c:rich>
              </c:tx>
              <c:dLblPos val="outEnd"/>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3507-4096-88DB-1BE9AAD60A27}"/>
                </c:ext>
              </c:extLst>
            </c:dLbl>
            <c:spPr>
              <a:pattFill prst="pct5">
                <a:fgClr>
                  <a:schemeClr val="accent1"/>
                </a:fgClr>
                <a:bgClr>
                  <a:schemeClr val="bg1"/>
                </a:bgClr>
              </a:patt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dLblPos val="outEnd"/>
            <c:showLegendKey val="0"/>
            <c:showVal val="1"/>
            <c:showCatName val="0"/>
            <c:showSerName val="1"/>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3507-4096-88DB-1BE9AAD60A2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r>
              <a:rPr lang="en-AU"/>
              <a:t>Five most common additional programs L3 schools reported using (n=487)</a:t>
            </a:r>
          </a:p>
        </c:rich>
      </c:tx>
      <c:layout>
        <c:manualLayout>
          <c:xMode val="edge"/>
          <c:yMode val="edge"/>
          <c:x val="0.12436188079372444"/>
          <c:y val="3.1015407819643694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EAfS Schools</c:v>
                </c:pt>
              </c:strCache>
            </c:strRef>
          </c:tx>
          <c:spPr>
            <a:solidFill>
              <a:schemeClr val="accent1">
                <a:shade val="76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MiniLit</c:v>
                </c:pt>
                <c:pt idx="1">
                  <c:v>Jolly Phonics</c:v>
                </c:pt>
                <c:pt idx="2">
                  <c:v>Daily Five</c:v>
                </c:pt>
                <c:pt idx="3">
                  <c:v>Reading Recovery</c:v>
                </c:pt>
                <c:pt idx="4">
                  <c:v>Sound Waves</c:v>
                </c:pt>
              </c:strCache>
            </c:strRef>
          </c:cat>
          <c:val>
            <c:numRef>
              <c:f>Sheet1!$B$2:$B$6</c:f>
              <c:numCache>
                <c:formatCode>0%</c:formatCode>
                <c:ptCount val="5"/>
                <c:pt idx="0">
                  <c:v>0.35</c:v>
                </c:pt>
                <c:pt idx="1">
                  <c:v>0.31</c:v>
                </c:pt>
                <c:pt idx="2">
                  <c:v>0.21</c:v>
                </c:pt>
                <c:pt idx="3">
                  <c:v>0.17</c:v>
                </c:pt>
                <c:pt idx="4">
                  <c:v>0.13</c:v>
                </c:pt>
              </c:numCache>
            </c:numRef>
          </c:val>
          <c:extLst>
            <c:ext xmlns:c16="http://schemas.microsoft.com/office/drawing/2014/chart" uri="{C3380CC4-5D6E-409C-BE32-E72D297353CC}">
              <c16:uniqueId val="{00000000-3C90-410D-8059-5D458749A552}"/>
            </c:ext>
          </c:extLst>
        </c:ser>
        <c:ser>
          <c:idx val="1"/>
          <c:order val="1"/>
          <c:tx>
            <c:strRef>
              <c:f>Sheet1!$C$1</c:f>
              <c:strCache>
                <c:ptCount val="1"/>
                <c:pt idx="0">
                  <c:v>Non-EAfS Schools</c:v>
                </c:pt>
              </c:strCache>
            </c:strRef>
          </c:tx>
          <c:spPr>
            <a:solidFill>
              <a:schemeClr val="accent1">
                <a:tint val="77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MiniLit</c:v>
                </c:pt>
                <c:pt idx="1">
                  <c:v>Jolly Phonics</c:v>
                </c:pt>
                <c:pt idx="2">
                  <c:v>Daily Five</c:v>
                </c:pt>
                <c:pt idx="3">
                  <c:v>Reading Recovery</c:v>
                </c:pt>
                <c:pt idx="4">
                  <c:v>Sound Waves</c:v>
                </c:pt>
              </c:strCache>
            </c:strRef>
          </c:cat>
          <c:val>
            <c:numRef>
              <c:f>Sheet1!$C$2:$C$6</c:f>
              <c:numCache>
                <c:formatCode>0%</c:formatCode>
                <c:ptCount val="5"/>
                <c:pt idx="0">
                  <c:v>0.47</c:v>
                </c:pt>
                <c:pt idx="1">
                  <c:v>0.32</c:v>
                </c:pt>
                <c:pt idx="2">
                  <c:v>0.22</c:v>
                </c:pt>
                <c:pt idx="3">
                  <c:v>0.2</c:v>
                </c:pt>
                <c:pt idx="4">
                  <c:v>0.28999999999999998</c:v>
                </c:pt>
              </c:numCache>
            </c:numRef>
          </c:val>
          <c:extLst>
            <c:ext xmlns:c16="http://schemas.microsoft.com/office/drawing/2014/chart" uri="{C3380CC4-5D6E-409C-BE32-E72D297353CC}">
              <c16:uniqueId val="{00000001-3C90-410D-8059-5D458749A552}"/>
            </c:ext>
          </c:extLst>
        </c:ser>
        <c:dLbls>
          <c:dLblPos val="outEnd"/>
          <c:showLegendKey val="0"/>
          <c:showVal val="1"/>
          <c:showCatName val="0"/>
          <c:showSerName val="0"/>
          <c:showPercent val="0"/>
          <c:showBubbleSize val="0"/>
        </c:dLbls>
        <c:gapWidth val="219"/>
        <c:overlap val="-27"/>
        <c:axId val="731304000"/>
        <c:axId val="731307280"/>
      </c:barChart>
      <c:catAx>
        <c:axId val="731304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n-US"/>
          </a:p>
        </c:txPr>
        <c:crossAx val="731307280"/>
        <c:crossesAt val="0"/>
        <c:auto val="1"/>
        <c:lblAlgn val="ctr"/>
        <c:lblOffset val="100"/>
        <c:noMultiLvlLbl val="0"/>
      </c:catAx>
      <c:valAx>
        <c:axId val="731307280"/>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accent1"/>
                    </a:solidFill>
                    <a:latin typeface="+mn-lt"/>
                    <a:ea typeface="+mn-ea"/>
                    <a:cs typeface="+mn-cs"/>
                  </a:defRPr>
                </a:pPr>
                <a:r>
                  <a:rPr lang="en-AU"/>
                  <a:t>Percentage of L3 schools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accent1"/>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n-US"/>
          </a:p>
        </c:txPr>
        <c:crossAx val="731304000"/>
        <c:crossesAt val="1"/>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n-US"/>
        </a:p>
      </c:txPr>
    </c:legend>
    <c:plotVisOnly val="1"/>
    <c:dispBlanksAs val="gap"/>
    <c:showDLblsOverMax val="0"/>
  </c:chart>
  <c:spPr>
    <a:noFill/>
    <a:ln>
      <a:solidFill>
        <a:schemeClr val="bg1">
          <a:lumMod val="75000"/>
        </a:schemeClr>
      </a:solidFill>
    </a:ln>
    <a:effectLst/>
  </c:spPr>
  <c:txPr>
    <a:bodyPr/>
    <a:lstStyle/>
    <a:p>
      <a:pPr>
        <a:defRPr>
          <a:solidFill>
            <a:schemeClr val="accent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8007C1-2015-4E37-8EF9-0DF43E8F89D9}"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AU"/>
        </a:p>
      </dgm:t>
    </dgm:pt>
    <dgm:pt modelId="{6ABA969E-2535-4DB4-BA77-C39918AF524F}">
      <dgm:prSet phldrT="[Text]"/>
      <dgm:spPr/>
      <dgm:t>
        <a:bodyPr/>
        <a:lstStyle/>
        <a:p>
          <a:r>
            <a:rPr lang="en-AU" dirty="0"/>
            <a:t>Students need to look at print at the word level</a:t>
          </a:r>
        </a:p>
      </dgm:t>
    </dgm:pt>
    <dgm:pt modelId="{E328AF30-62D4-49CB-87F3-00694F7BD4DF}" type="parTrans" cxnId="{A2B55FA7-DC9A-4261-A6E5-53CD18629652}">
      <dgm:prSet/>
      <dgm:spPr/>
      <dgm:t>
        <a:bodyPr/>
        <a:lstStyle/>
        <a:p>
          <a:endParaRPr lang="en-AU"/>
        </a:p>
      </dgm:t>
    </dgm:pt>
    <dgm:pt modelId="{A3EA5CFF-8730-4A9C-9EE8-A8EA9B269E03}" type="sibTrans" cxnId="{A2B55FA7-DC9A-4261-A6E5-53CD18629652}">
      <dgm:prSet/>
      <dgm:spPr/>
      <dgm:t>
        <a:bodyPr/>
        <a:lstStyle/>
        <a:p>
          <a:endParaRPr lang="en-AU"/>
        </a:p>
      </dgm:t>
    </dgm:pt>
    <dgm:pt modelId="{AF842303-3F5D-4DB1-B26C-A4D5344C3047}">
      <dgm:prSet phldrT="[Text]"/>
      <dgm:spPr/>
      <dgm:t>
        <a:bodyPr/>
        <a:lstStyle/>
        <a:p>
          <a:pPr algn="ctr"/>
          <a:r>
            <a:rPr lang="en-AU" dirty="0"/>
            <a:t>Search for meaning</a:t>
          </a:r>
        </a:p>
        <a:p>
          <a:pPr algn="ctr"/>
          <a:r>
            <a:rPr lang="en-AU" dirty="0"/>
            <a:t>Use background knowledge</a:t>
          </a:r>
        </a:p>
        <a:p>
          <a:pPr algn="l"/>
          <a:r>
            <a:rPr lang="en-AU" dirty="0"/>
            <a:t>Ask/answer as we read to make sense</a:t>
          </a:r>
        </a:p>
        <a:p>
          <a:pPr algn="ctr"/>
          <a:r>
            <a:rPr lang="en-AU" dirty="0"/>
            <a:t>Aim: Bring meaning &amp; sense to the text – rather than decoding using letters &amp; words</a:t>
          </a:r>
        </a:p>
      </dgm:t>
    </dgm:pt>
    <dgm:pt modelId="{C2CA907F-8246-40AC-BBFA-0740E8B824F1}" type="parTrans" cxnId="{7BCD162B-1D00-41E3-BF69-904FB77B0C3D}">
      <dgm:prSet/>
      <dgm:spPr/>
      <dgm:t>
        <a:bodyPr/>
        <a:lstStyle/>
        <a:p>
          <a:endParaRPr lang="en-AU"/>
        </a:p>
      </dgm:t>
    </dgm:pt>
    <dgm:pt modelId="{D17B2142-38FF-471A-AE4F-32D184ED6DBF}" type="sibTrans" cxnId="{7BCD162B-1D00-41E3-BF69-904FB77B0C3D}">
      <dgm:prSet/>
      <dgm:spPr/>
      <dgm:t>
        <a:bodyPr/>
        <a:lstStyle/>
        <a:p>
          <a:endParaRPr lang="en-AU"/>
        </a:p>
      </dgm:t>
    </dgm:pt>
    <dgm:pt modelId="{F2F37D90-D47C-4F94-85E1-770FA37469E0}">
      <dgm:prSet phldrT="[Text]"/>
      <dgm:spPr/>
      <dgm:t>
        <a:bodyPr/>
        <a:lstStyle/>
        <a:p>
          <a:r>
            <a:rPr lang="en-AU" dirty="0"/>
            <a:t>Use a known word to get to an unknown word</a:t>
          </a:r>
        </a:p>
        <a:p>
          <a:endParaRPr lang="en-AU" dirty="0"/>
        </a:p>
      </dgm:t>
    </dgm:pt>
    <dgm:pt modelId="{7E568926-3DE1-4B0C-A1D3-B4C217FF6F91}" type="parTrans" cxnId="{A3EDD6BD-2FF9-43FF-969E-A10A5BCDF6A1}">
      <dgm:prSet/>
      <dgm:spPr/>
      <dgm:t>
        <a:bodyPr/>
        <a:lstStyle/>
        <a:p>
          <a:endParaRPr lang="en-AU"/>
        </a:p>
      </dgm:t>
    </dgm:pt>
    <dgm:pt modelId="{24957CA3-D7DB-4B92-AB24-D83F42037B63}" type="sibTrans" cxnId="{A3EDD6BD-2FF9-43FF-969E-A10A5BCDF6A1}">
      <dgm:prSet/>
      <dgm:spPr/>
      <dgm:t>
        <a:bodyPr/>
        <a:lstStyle/>
        <a:p>
          <a:endParaRPr lang="en-AU"/>
        </a:p>
      </dgm:t>
    </dgm:pt>
    <dgm:pt modelId="{EC3C604D-B217-4D0D-A662-7D44C16C467E}">
      <dgm:prSet phldrT="[Text]"/>
      <dgm:spPr/>
      <dgm:t>
        <a:bodyPr/>
        <a:lstStyle/>
        <a:p>
          <a:r>
            <a:rPr lang="en-AU" dirty="0"/>
            <a:t>‘Interesting Clay (1982) found no developmental sequence apparent in her records of proficient readers emerging and changing behaviours….’</a:t>
          </a:r>
        </a:p>
      </dgm:t>
    </dgm:pt>
    <dgm:pt modelId="{2BD5CDCD-77BA-489D-B9D6-C5054B8BD814}" type="sibTrans" cxnId="{1C984A40-9ACC-4833-BF12-2B54A380865D}">
      <dgm:prSet/>
      <dgm:spPr/>
      <dgm:t>
        <a:bodyPr/>
        <a:lstStyle/>
        <a:p>
          <a:endParaRPr lang="en-AU"/>
        </a:p>
      </dgm:t>
    </dgm:pt>
    <dgm:pt modelId="{07B4F548-BC06-4955-9D8C-84C7F2720094}" type="parTrans" cxnId="{1C984A40-9ACC-4833-BF12-2B54A380865D}">
      <dgm:prSet/>
      <dgm:spPr/>
      <dgm:t>
        <a:bodyPr/>
        <a:lstStyle/>
        <a:p>
          <a:endParaRPr lang="en-AU"/>
        </a:p>
      </dgm:t>
    </dgm:pt>
    <dgm:pt modelId="{77E20CA2-D549-4691-89AD-457A6BE20A8C}" type="pres">
      <dgm:prSet presAssocID="{D88007C1-2015-4E37-8EF9-0DF43E8F89D9}" presName="Name0" presStyleCnt="0">
        <dgm:presLayoutVars>
          <dgm:chMax/>
          <dgm:chPref val="3"/>
          <dgm:dir/>
          <dgm:animOne val="branch"/>
          <dgm:animLvl val="lvl"/>
        </dgm:presLayoutVars>
      </dgm:prSet>
      <dgm:spPr/>
    </dgm:pt>
    <dgm:pt modelId="{0933AA09-D596-49BC-910C-B5FE2D29C1A2}" type="pres">
      <dgm:prSet presAssocID="{EC3C604D-B217-4D0D-A662-7D44C16C467E}" presName="composite" presStyleCnt="0"/>
      <dgm:spPr/>
    </dgm:pt>
    <dgm:pt modelId="{943A0028-F204-4484-AD10-3464F97670E2}" type="pres">
      <dgm:prSet presAssocID="{EC3C604D-B217-4D0D-A662-7D44C16C467E}" presName="FirstChild" presStyleLbl="revTx" presStyleIdx="0" presStyleCnt="4">
        <dgm:presLayoutVars>
          <dgm:chMax val="0"/>
          <dgm:chPref val="0"/>
          <dgm:bulletEnabled val="1"/>
        </dgm:presLayoutVars>
      </dgm:prSet>
      <dgm:spPr/>
    </dgm:pt>
    <dgm:pt modelId="{C366C174-5D75-4641-A8F6-5CC0E9C3E192}" type="pres">
      <dgm:prSet presAssocID="{EC3C604D-B217-4D0D-A662-7D44C16C467E}" presName="Parent" presStyleLbl="alignNode1" presStyleIdx="0" presStyleCnt="4">
        <dgm:presLayoutVars>
          <dgm:chMax val="3"/>
          <dgm:chPref val="3"/>
          <dgm:bulletEnabled val="1"/>
        </dgm:presLayoutVars>
      </dgm:prSet>
      <dgm:spPr/>
    </dgm:pt>
    <dgm:pt modelId="{6349C90F-DC3F-4941-8913-4FBF2E911736}" type="pres">
      <dgm:prSet presAssocID="{EC3C604D-B217-4D0D-A662-7D44C16C467E}" presName="Accent" presStyleLbl="parChTrans1D1" presStyleIdx="0" presStyleCnt="4"/>
      <dgm:spPr/>
    </dgm:pt>
    <dgm:pt modelId="{12EAF2BC-FB34-4873-829C-3C5EEF8F5874}" type="pres">
      <dgm:prSet presAssocID="{2BD5CDCD-77BA-489D-B9D6-C5054B8BD814}" presName="sibTrans" presStyleCnt="0"/>
      <dgm:spPr/>
    </dgm:pt>
    <dgm:pt modelId="{8471582B-A298-4800-A75A-828E7F484EF2}" type="pres">
      <dgm:prSet presAssocID="{6ABA969E-2535-4DB4-BA77-C39918AF524F}" presName="composite" presStyleCnt="0"/>
      <dgm:spPr/>
    </dgm:pt>
    <dgm:pt modelId="{2336AE50-0D74-4BD2-967D-20E805E02318}" type="pres">
      <dgm:prSet presAssocID="{6ABA969E-2535-4DB4-BA77-C39918AF524F}" presName="FirstChild" presStyleLbl="revTx" presStyleIdx="1" presStyleCnt="4">
        <dgm:presLayoutVars>
          <dgm:chMax val="0"/>
          <dgm:chPref val="0"/>
          <dgm:bulletEnabled val="1"/>
        </dgm:presLayoutVars>
      </dgm:prSet>
      <dgm:spPr/>
    </dgm:pt>
    <dgm:pt modelId="{97E189F3-F23E-4B13-BC9B-19AD25660BEA}" type="pres">
      <dgm:prSet presAssocID="{6ABA969E-2535-4DB4-BA77-C39918AF524F}" presName="Parent" presStyleLbl="alignNode1" presStyleIdx="1" presStyleCnt="4">
        <dgm:presLayoutVars>
          <dgm:chMax val="3"/>
          <dgm:chPref val="3"/>
          <dgm:bulletEnabled val="1"/>
        </dgm:presLayoutVars>
      </dgm:prSet>
      <dgm:spPr/>
    </dgm:pt>
    <dgm:pt modelId="{C31ED89C-40C0-47B5-B402-E1ED2C8D504A}" type="pres">
      <dgm:prSet presAssocID="{6ABA969E-2535-4DB4-BA77-C39918AF524F}" presName="Accent" presStyleLbl="parChTrans1D1" presStyleIdx="1" presStyleCnt="4"/>
      <dgm:spPr/>
    </dgm:pt>
    <dgm:pt modelId="{1B0C4424-5FC5-41CC-82CE-354E1C186DA3}" type="pres">
      <dgm:prSet presAssocID="{A3EA5CFF-8730-4A9C-9EE8-A8EA9B269E03}" presName="sibTrans" presStyleCnt="0"/>
      <dgm:spPr/>
    </dgm:pt>
    <dgm:pt modelId="{CFC431E2-C052-45FA-8F46-1B6AF75F3471}" type="pres">
      <dgm:prSet presAssocID="{AF842303-3F5D-4DB1-B26C-A4D5344C3047}" presName="composite" presStyleCnt="0"/>
      <dgm:spPr/>
    </dgm:pt>
    <dgm:pt modelId="{A9EB6195-3D20-4A8D-9006-EDB04789197D}" type="pres">
      <dgm:prSet presAssocID="{AF842303-3F5D-4DB1-B26C-A4D5344C3047}" presName="FirstChild" presStyleLbl="revTx" presStyleIdx="2" presStyleCnt="4">
        <dgm:presLayoutVars>
          <dgm:chMax val="0"/>
          <dgm:chPref val="0"/>
          <dgm:bulletEnabled val="1"/>
        </dgm:presLayoutVars>
      </dgm:prSet>
      <dgm:spPr/>
    </dgm:pt>
    <dgm:pt modelId="{C16BBADD-DE3A-4498-A79E-8FE14A409CC0}" type="pres">
      <dgm:prSet presAssocID="{AF842303-3F5D-4DB1-B26C-A4D5344C3047}" presName="Parent" presStyleLbl="alignNode1" presStyleIdx="2" presStyleCnt="4">
        <dgm:presLayoutVars>
          <dgm:chMax val="3"/>
          <dgm:chPref val="3"/>
          <dgm:bulletEnabled val="1"/>
        </dgm:presLayoutVars>
      </dgm:prSet>
      <dgm:spPr/>
    </dgm:pt>
    <dgm:pt modelId="{A654E40F-3FD6-4997-A370-0E3317D08BE7}" type="pres">
      <dgm:prSet presAssocID="{AF842303-3F5D-4DB1-B26C-A4D5344C3047}" presName="Accent" presStyleLbl="parChTrans1D1" presStyleIdx="2" presStyleCnt="4"/>
      <dgm:spPr/>
    </dgm:pt>
    <dgm:pt modelId="{6E55D47C-2BB2-439A-B336-9A3DF6749963}" type="pres">
      <dgm:prSet presAssocID="{D17B2142-38FF-471A-AE4F-32D184ED6DBF}" presName="sibTrans" presStyleCnt="0"/>
      <dgm:spPr/>
    </dgm:pt>
    <dgm:pt modelId="{02DB0EEC-940D-4006-AA4F-EEC054CB0945}" type="pres">
      <dgm:prSet presAssocID="{F2F37D90-D47C-4F94-85E1-770FA37469E0}" presName="composite" presStyleCnt="0"/>
      <dgm:spPr/>
    </dgm:pt>
    <dgm:pt modelId="{68A7CA67-5739-4FFD-8159-06D306C7408D}" type="pres">
      <dgm:prSet presAssocID="{F2F37D90-D47C-4F94-85E1-770FA37469E0}" presName="FirstChild" presStyleLbl="revTx" presStyleIdx="3" presStyleCnt="4">
        <dgm:presLayoutVars>
          <dgm:chMax val="0"/>
          <dgm:chPref val="0"/>
          <dgm:bulletEnabled val="1"/>
        </dgm:presLayoutVars>
      </dgm:prSet>
      <dgm:spPr/>
    </dgm:pt>
    <dgm:pt modelId="{50D65C65-C326-4C88-B96A-E8754B2AD97B}" type="pres">
      <dgm:prSet presAssocID="{F2F37D90-D47C-4F94-85E1-770FA37469E0}" presName="Parent" presStyleLbl="alignNode1" presStyleIdx="3" presStyleCnt="4">
        <dgm:presLayoutVars>
          <dgm:chMax val="3"/>
          <dgm:chPref val="3"/>
          <dgm:bulletEnabled val="1"/>
        </dgm:presLayoutVars>
      </dgm:prSet>
      <dgm:spPr/>
    </dgm:pt>
    <dgm:pt modelId="{75839DFF-89BA-41BD-9C0D-0C5C0D1D1F89}" type="pres">
      <dgm:prSet presAssocID="{F2F37D90-D47C-4F94-85E1-770FA37469E0}" presName="Accent" presStyleLbl="parChTrans1D1" presStyleIdx="3" presStyleCnt="4"/>
      <dgm:spPr/>
    </dgm:pt>
  </dgm:ptLst>
  <dgm:cxnLst>
    <dgm:cxn modelId="{7BCD162B-1D00-41E3-BF69-904FB77B0C3D}" srcId="{D88007C1-2015-4E37-8EF9-0DF43E8F89D9}" destId="{AF842303-3F5D-4DB1-B26C-A4D5344C3047}" srcOrd="2" destOrd="0" parTransId="{C2CA907F-8246-40AC-BBFA-0740E8B824F1}" sibTransId="{D17B2142-38FF-471A-AE4F-32D184ED6DBF}"/>
    <dgm:cxn modelId="{2D108E2D-F73B-48B6-97C0-867B6C6F731B}" type="presOf" srcId="{F2F37D90-D47C-4F94-85E1-770FA37469E0}" destId="{50D65C65-C326-4C88-B96A-E8754B2AD97B}" srcOrd="0" destOrd="0" presId="urn:microsoft.com/office/officeart/2011/layout/TabList"/>
    <dgm:cxn modelId="{1C984A40-9ACC-4833-BF12-2B54A380865D}" srcId="{D88007C1-2015-4E37-8EF9-0DF43E8F89D9}" destId="{EC3C604D-B217-4D0D-A662-7D44C16C467E}" srcOrd="0" destOrd="0" parTransId="{07B4F548-BC06-4955-9D8C-84C7F2720094}" sibTransId="{2BD5CDCD-77BA-489D-B9D6-C5054B8BD814}"/>
    <dgm:cxn modelId="{1144DC72-90D7-4EF3-9FF9-A0BBF7243217}" type="presOf" srcId="{6ABA969E-2535-4DB4-BA77-C39918AF524F}" destId="{97E189F3-F23E-4B13-BC9B-19AD25660BEA}" srcOrd="0" destOrd="0" presId="urn:microsoft.com/office/officeart/2011/layout/TabList"/>
    <dgm:cxn modelId="{A2B55FA7-DC9A-4261-A6E5-53CD18629652}" srcId="{D88007C1-2015-4E37-8EF9-0DF43E8F89D9}" destId="{6ABA969E-2535-4DB4-BA77-C39918AF524F}" srcOrd="1" destOrd="0" parTransId="{E328AF30-62D4-49CB-87F3-00694F7BD4DF}" sibTransId="{A3EA5CFF-8730-4A9C-9EE8-A8EA9B269E03}"/>
    <dgm:cxn modelId="{6387AFB6-30B7-4617-BF5A-D4B858D143A5}" type="presOf" srcId="{EC3C604D-B217-4D0D-A662-7D44C16C467E}" destId="{C366C174-5D75-4641-A8F6-5CC0E9C3E192}" srcOrd="0" destOrd="0" presId="urn:microsoft.com/office/officeart/2011/layout/TabList"/>
    <dgm:cxn modelId="{A3EDD6BD-2FF9-43FF-969E-A10A5BCDF6A1}" srcId="{D88007C1-2015-4E37-8EF9-0DF43E8F89D9}" destId="{F2F37D90-D47C-4F94-85E1-770FA37469E0}" srcOrd="3" destOrd="0" parTransId="{7E568926-3DE1-4B0C-A1D3-B4C217FF6F91}" sibTransId="{24957CA3-D7DB-4B92-AB24-D83F42037B63}"/>
    <dgm:cxn modelId="{1EBF51E7-76D1-4088-AEE0-84E2D0DB256D}" type="presOf" srcId="{AF842303-3F5D-4DB1-B26C-A4D5344C3047}" destId="{C16BBADD-DE3A-4498-A79E-8FE14A409CC0}" srcOrd="0" destOrd="0" presId="urn:microsoft.com/office/officeart/2011/layout/TabList"/>
    <dgm:cxn modelId="{EAF0E6F7-73B6-442E-8050-7E7E5505EB44}" type="presOf" srcId="{D88007C1-2015-4E37-8EF9-0DF43E8F89D9}" destId="{77E20CA2-D549-4691-89AD-457A6BE20A8C}" srcOrd="0" destOrd="0" presId="urn:microsoft.com/office/officeart/2011/layout/TabList"/>
    <dgm:cxn modelId="{01C1FCE7-F392-4382-80AA-2542725C3158}" type="presParOf" srcId="{77E20CA2-D549-4691-89AD-457A6BE20A8C}" destId="{0933AA09-D596-49BC-910C-B5FE2D29C1A2}" srcOrd="0" destOrd="0" presId="urn:microsoft.com/office/officeart/2011/layout/TabList"/>
    <dgm:cxn modelId="{4C2580AE-D6E2-4299-B5A6-C836D4935689}" type="presParOf" srcId="{0933AA09-D596-49BC-910C-B5FE2D29C1A2}" destId="{943A0028-F204-4484-AD10-3464F97670E2}" srcOrd="0" destOrd="0" presId="urn:microsoft.com/office/officeart/2011/layout/TabList"/>
    <dgm:cxn modelId="{CF06D9A5-3855-4241-ABD9-732071B32ECF}" type="presParOf" srcId="{0933AA09-D596-49BC-910C-B5FE2D29C1A2}" destId="{C366C174-5D75-4641-A8F6-5CC0E9C3E192}" srcOrd="1" destOrd="0" presId="urn:microsoft.com/office/officeart/2011/layout/TabList"/>
    <dgm:cxn modelId="{6D3DE702-F24E-4AFB-AF62-E1B40393E9EE}" type="presParOf" srcId="{0933AA09-D596-49BC-910C-B5FE2D29C1A2}" destId="{6349C90F-DC3F-4941-8913-4FBF2E911736}" srcOrd="2" destOrd="0" presId="urn:microsoft.com/office/officeart/2011/layout/TabList"/>
    <dgm:cxn modelId="{04F3683D-9904-48F5-98DD-C6B00DF5CB61}" type="presParOf" srcId="{77E20CA2-D549-4691-89AD-457A6BE20A8C}" destId="{12EAF2BC-FB34-4873-829C-3C5EEF8F5874}" srcOrd="1" destOrd="0" presId="urn:microsoft.com/office/officeart/2011/layout/TabList"/>
    <dgm:cxn modelId="{4BB1CF31-6CF1-420A-B502-51CED875786E}" type="presParOf" srcId="{77E20CA2-D549-4691-89AD-457A6BE20A8C}" destId="{8471582B-A298-4800-A75A-828E7F484EF2}" srcOrd="2" destOrd="0" presId="urn:microsoft.com/office/officeart/2011/layout/TabList"/>
    <dgm:cxn modelId="{F7970930-FC3A-46AF-A57B-71D33762171C}" type="presParOf" srcId="{8471582B-A298-4800-A75A-828E7F484EF2}" destId="{2336AE50-0D74-4BD2-967D-20E805E02318}" srcOrd="0" destOrd="0" presId="urn:microsoft.com/office/officeart/2011/layout/TabList"/>
    <dgm:cxn modelId="{5A6034B2-94E6-4384-8873-B7AA36E19465}" type="presParOf" srcId="{8471582B-A298-4800-A75A-828E7F484EF2}" destId="{97E189F3-F23E-4B13-BC9B-19AD25660BEA}" srcOrd="1" destOrd="0" presId="urn:microsoft.com/office/officeart/2011/layout/TabList"/>
    <dgm:cxn modelId="{76EF7866-3ED1-49A8-96CD-DCD334340BDF}" type="presParOf" srcId="{8471582B-A298-4800-A75A-828E7F484EF2}" destId="{C31ED89C-40C0-47B5-B402-E1ED2C8D504A}" srcOrd="2" destOrd="0" presId="urn:microsoft.com/office/officeart/2011/layout/TabList"/>
    <dgm:cxn modelId="{331614DF-7E79-4B58-AED8-5A183BC5AF7E}" type="presParOf" srcId="{77E20CA2-D549-4691-89AD-457A6BE20A8C}" destId="{1B0C4424-5FC5-41CC-82CE-354E1C186DA3}" srcOrd="3" destOrd="0" presId="urn:microsoft.com/office/officeart/2011/layout/TabList"/>
    <dgm:cxn modelId="{09749DC9-AF56-420D-A482-67B0CDA383C4}" type="presParOf" srcId="{77E20CA2-D549-4691-89AD-457A6BE20A8C}" destId="{CFC431E2-C052-45FA-8F46-1B6AF75F3471}" srcOrd="4" destOrd="0" presId="urn:microsoft.com/office/officeart/2011/layout/TabList"/>
    <dgm:cxn modelId="{D8833A96-4356-4578-ACA2-33FFDF6EE48C}" type="presParOf" srcId="{CFC431E2-C052-45FA-8F46-1B6AF75F3471}" destId="{A9EB6195-3D20-4A8D-9006-EDB04789197D}" srcOrd="0" destOrd="0" presId="urn:microsoft.com/office/officeart/2011/layout/TabList"/>
    <dgm:cxn modelId="{1A3C35F0-48D2-4EBC-8E99-450B86B14F72}" type="presParOf" srcId="{CFC431E2-C052-45FA-8F46-1B6AF75F3471}" destId="{C16BBADD-DE3A-4498-A79E-8FE14A409CC0}" srcOrd="1" destOrd="0" presId="urn:microsoft.com/office/officeart/2011/layout/TabList"/>
    <dgm:cxn modelId="{B079A452-3F6C-41B5-B79E-4DFE53DE5F0C}" type="presParOf" srcId="{CFC431E2-C052-45FA-8F46-1B6AF75F3471}" destId="{A654E40F-3FD6-4997-A370-0E3317D08BE7}" srcOrd="2" destOrd="0" presId="urn:microsoft.com/office/officeart/2011/layout/TabList"/>
    <dgm:cxn modelId="{806B83F0-E6BF-4B4F-A0BB-896359910B58}" type="presParOf" srcId="{77E20CA2-D549-4691-89AD-457A6BE20A8C}" destId="{6E55D47C-2BB2-439A-B336-9A3DF6749963}" srcOrd="5" destOrd="0" presId="urn:microsoft.com/office/officeart/2011/layout/TabList"/>
    <dgm:cxn modelId="{9F76443E-7C9F-4233-870B-98FA34E41F50}" type="presParOf" srcId="{77E20CA2-D549-4691-89AD-457A6BE20A8C}" destId="{02DB0EEC-940D-4006-AA4F-EEC054CB0945}" srcOrd="6" destOrd="0" presId="urn:microsoft.com/office/officeart/2011/layout/TabList"/>
    <dgm:cxn modelId="{4DA30BA2-2A06-4C9E-A033-6BA7A5C34CF0}" type="presParOf" srcId="{02DB0EEC-940D-4006-AA4F-EEC054CB0945}" destId="{68A7CA67-5739-4FFD-8159-06D306C7408D}" srcOrd="0" destOrd="0" presId="urn:microsoft.com/office/officeart/2011/layout/TabList"/>
    <dgm:cxn modelId="{FF137A3E-853F-45DD-B19A-593485F4F879}" type="presParOf" srcId="{02DB0EEC-940D-4006-AA4F-EEC054CB0945}" destId="{50D65C65-C326-4C88-B96A-E8754B2AD97B}" srcOrd="1" destOrd="0" presId="urn:microsoft.com/office/officeart/2011/layout/TabList"/>
    <dgm:cxn modelId="{64BDC36A-1ACC-4B78-B2E1-49A74291E294}" type="presParOf" srcId="{02DB0EEC-940D-4006-AA4F-EEC054CB0945}" destId="{75839DFF-89BA-41BD-9C0D-0C5C0D1D1F89}" srcOrd="2"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839DFF-89BA-41BD-9C0D-0C5C0D1D1F89}">
      <dsp:nvSpPr>
        <dsp:cNvPr id="0" name=""/>
        <dsp:cNvSpPr/>
      </dsp:nvSpPr>
      <dsp:spPr>
        <a:xfrm>
          <a:off x="0" y="5417514"/>
          <a:ext cx="8128000"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654E40F-3FD6-4997-A370-0E3317D08BE7}">
      <dsp:nvSpPr>
        <dsp:cNvPr id="0" name=""/>
        <dsp:cNvSpPr/>
      </dsp:nvSpPr>
      <dsp:spPr>
        <a:xfrm>
          <a:off x="0" y="4047109"/>
          <a:ext cx="8128000"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31ED89C-40C0-47B5-B402-E1ED2C8D504A}">
      <dsp:nvSpPr>
        <dsp:cNvPr id="0" name=""/>
        <dsp:cNvSpPr/>
      </dsp:nvSpPr>
      <dsp:spPr>
        <a:xfrm>
          <a:off x="0" y="2676704"/>
          <a:ext cx="8128000"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349C90F-DC3F-4941-8913-4FBF2E911736}">
      <dsp:nvSpPr>
        <dsp:cNvPr id="0" name=""/>
        <dsp:cNvSpPr/>
      </dsp:nvSpPr>
      <dsp:spPr>
        <a:xfrm>
          <a:off x="0" y="1306300"/>
          <a:ext cx="8128000"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43A0028-F204-4484-AD10-3464F97670E2}">
      <dsp:nvSpPr>
        <dsp:cNvPr id="0" name=""/>
        <dsp:cNvSpPr/>
      </dsp:nvSpPr>
      <dsp:spPr>
        <a:xfrm>
          <a:off x="2113279" y="1152"/>
          <a:ext cx="6014720" cy="1305147"/>
        </a:xfrm>
        <a:prstGeom prst="rect">
          <a:avLst/>
        </a:prstGeom>
        <a:noFill/>
        <a:ln>
          <a:noFill/>
        </a:ln>
        <a:effectLst/>
      </dsp:spPr>
      <dsp:style>
        <a:lnRef idx="0">
          <a:scrgbClr r="0" g="0" b="0"/>
        </a:lnRef>
        <a:fillRef idx="0">
          <a:scrgbClr r="0" g="0" b="0"/>
        </a:fillRef>
        <a:effectRef idx="0">
          <a:scrgbClr r="0" g="0" b="0"/>
        </a:effectRef>
        <a:fontRef idx="minor"/>
      </dsp:style>
    </dsp:sp>
    <dsp:sp modelId="{C366C174-5D75-4641-A8F6-5CC0E9C3E192}">
      <dsp:nvSpPr>
        <dsp:cNvPr id="0" name=""/>
        <dsp:cNvSpPr/>
      </dsp:nvSpPr>
      <dsp:spPr>
        <a:xfrm>
          <a:off x="0" y="1152"/>
          <a:ext cx="2113280" cy="1305147"/>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400050">
            <a:lnSpc>
              <a:spcPct val="90000"/>
            </a:lnSpc>
            <a:spcBef>
              <a:spcPct val="0"/>
            </a:spcBef>
            <a:spcAft>
              <a:spcPct val="35000"/>
            </a:spcAft>
            <a:buNone/>
          </a:pPr>
          <a:r>
            <a:rPr lang="en-AU" sz="900" kern="1200" dirty="0"/>
            <a:t>‘Interesting Clay (1982) found no developmental sequence apparent in her records of proficient readers emerging and changing behaviours….’</a:t>
          </a:r>
        </a:p>
      </dsp:txBody>
      <dsp:txXfrm>
        <a:off x="63723" y="64875"/>
        <a:ext cx="1985834" cy="1241424"/>
      </dsp:txXfrm>
    </dsp:sp>
    <dsp:sp modelId="{2336AE50-0D74-4BD2-967D-20E805E02318}">
      <dsp:nvSpPr>
        <dsp:cNvPr id="0" name=""/>
        <dsp:cNvSpPr/>
      </dsp:nvSpPr>
      <dsp:spPr>
        <a:xfrm>
          <a:off x="2113279" y="1371557"/>
          <a:ext cx="6014720" cy="1305147"/>
        </a:xfrm>
        <a:prstGeom prst="rect">
          <a:avLst/>
        </a:prstGeom>
        <a:noFill/>
        <a:ln>
          <a:noFill/>
        </a:ln>
        <a:effectLst/>
      </dsp:spPr>
      <dsp:style>
        <a:lnRef idx="0">
          <a:scrgbClr r="0" g="0" b="0"/>
        </a:lnRef>
        <a:fillRef idx="0">
          <a:scrgbClr r="0" g="0" b="0"/>
        </a:fillRef>
        <a:effectRef idx="0">
          <a:scrgbClr r="0" g="0" b="0"/>
        </a:effectRef>
        <a:fontRef idx="minor"/>
      </dsp:style>
    </dsp:sp>
    <dsp:sp modelId="{97E189F3-F23E-4B13-BC9B-19AD25660BEA}">
      <dsp:nvSpPr>
        <dsp:cNvPr id="0" name=""/>
        <dsp:cNvSpPr/>
      </dsp:nvSpPr>
      <dsp:spPr>
        <a:xfrm>
          <a:off x="0" y="1371557"/>
          <a:ext cx="2113280" cy="1305147"/>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400050">
            <a:lnSpc>
              <a:spcPct val="90000"/>
            </a:lnSpc>
            <a:spcBef>
              <a:spcPct val="0"/>
            </a:spcBef>
            <a:spcAft>
              <a:spcPct val="35000"/>
            </a:spcAft>
            <a:buNone/>
          </a:pPr>
          <a:r>
            <a:rPr lang="en-AU" sz="900" kern="1200" dirty="0"/>
            <a:t>Students need to look at print at the word level</a:t>
          </a:r>
        </a:p>
      </dsp:txBody>
      <dsp:txXfrm>
        <a:off x="63723" y="1435280"/>
        <a:ext cx="1985834" cy="1241424"/>
      </dsp:txXfrm>
    </dsp:sp>
    <dsp:sp modelId="{A9EB6195-3D20-4A8D-9006-EDB04789197D}">
      <dsp:nvSpPr>
        <dsp:cNvPr id="0" name=""/>
        <dsp:cNvSpPr/>
      </dsp:nvSpPr>
      <dsp:spPr>
        <a:xfrm>
          <a:off x="2113279" y="2741962"/>
          <a:ext cx="6014720" cy="1305147"/>
        </a:xfrm>
        <a:prstGeom prst="rect">
          <a:avLst/>
        </a:prstGeom>
        <a:noFill/>
        <a:ln>
          <a:noFill/>
        </a:ln>
        <a:effectLst/>
      </dsp:spPr>
      <dsp:style>
        <a:lnRef idx="0">
          <a:scrgbClr r="0" g="0" b="0"/>
        </a:lnRef>
        <a:fillRef idx="0">
          <a:scrgbClr r="0" g="0" b="0"/>
        </a:fillRef>
        <a:effectRef idx="0">
          <a:scrgbClr r="0" g="0" b="0"/>
        </a:effectRef>
        <a:fontRef idx="minor"/>
      </dsp:style>
    </dsp:sp>
    <dsp:sp modelId="{C16BBADD-DE3A-4498-A79E-8FE14A409CC0}">
      <dsp:nvSpPr>
        <dsp:cNvPr id="0" name=""/>
        <dsp:cNvSpPr/>
      </dsp:nvSpPr>
      <dsp:spPr>
        <a:xfrm>
          <a:off x="0" y="2741962"/>
          <a:ext cx="2113280" cy="1305147"/>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400050">
            <a:lnSpc>
              <a:spcPct val="90000"/>
            </a:lnSpc>
            <a:spcBef>
              <a:spcPct val="0"/>
            </a:spcBef>
            <a:spcAft>
              <a:spcPct val="35000"/>
            </a:spcAft>
            <a:buNone/>
          </a:pPr>
          <a:r>
            <a:rPr lang="en-AU" sz="900" kern="1200" dirty="0"/>
            <a:t>Search for meaning</a:t>
          </a:r>
        </a:p>
        <a:p>
          <a:pPr marL="0" lvl="0" indent="0" algn="ctr" defTabSz="400050">
            <a:lnSpc>
              <a:spcPct val="90000"/>
            </a:lnSpc>
            <a:spcBef>
              <a:spcPct val="0"/>
            </a:spcBef>
            <a:spcAft>
              <a:spcPct val="35000"/>
            </a:spcAft>
            <a:buNone/>
          </a:pPr>
          <a:r>
            <a:rPr lang="en-AU" sz="900" kern="1200" dirty="0"/>
            <a:t>Use background knowledge</a:t>
          </a:r>
        </a:p>
        <a:p>
          <a:pPr marL="0" lvl="0" indent="0" algn="l" defTabSz="400050">
            <a:lnSpc>
              <a:spcPct val="90000"/>
            </a:lnSpc>
            <a:spcBef>
              <a:spcPct val="0"/>
            </a:spcBef>
            <a:spcAft>
              <a:spcPct val="35000"/>
            </a:spcAft>
            <a:buNone/>
          </a:pPr>
          <a:r>
            <a:rPr lang="en-AU" sz="900" kern="1200" dirty="0"/>
            <a:t>Ask/answer as we read to make sense</a:t>
          </a:r>
        </a:p>
        <a:p>
          <a:pPr marL="0" lvl="0" indent="0" algn="ctr" defTabSz="400050">
            <a:lnSpc>
              <a:spcPct val="90000"/>
            </a:lnSpc>
            <a:spcBef>
              <a:spcPct val="0"/>
            </a:spcBef>
            <a:spcAft>
              <a:spcPct val="35000"/>
            </a:spcAft>
            <a:buNone/>
          </a:pPr>
          <a:r>
            <a:rPr lang="en-AU" sz="900" kern="1200" dirty="0"/>
            <a:t>Aim: Bring meaning &amp; sense to the text – rather than decoding using letters &amp; words</a:t>
          </a:r>
        </a:p>
      </dsp:txBody>
      <dsp:txXfrm>
        <a:off x="63723" y="2805685"/>
        <a:ext cx="1985834" cy="1241424"/>
      </dsp:txXfrm>
    </dsp:sp>
    <dsp:sp modelId="{68A7CA67-5739-4FFD-8159-06D306C7408D}">
      <dsp:nvSpPr>
        <dsp:cNvPr id="0" name=""/>
        <dsp:cNvSpPr/>
      </dsp:nvSpPr>
      <dsp:spPr>
        <a:xfrm>
          <a:off x="2113279" y="4112366"/>
          <a:ext cx="6014720" cy="1305147"/>
        </a:xfrm>
        <a:prstGeom prst="rect">
          <a:avLst/>
        </a:prstGeom>
        <a:noFill/>
        <a:ln>
          <a:noFill/>
        </a:ln>
        <a:effectLst/>
      </dsp:spPr>
      <dsp:style>
        <a:lnRef idx="0">
          <a:scrgbClr r="0" g="0" b="0"/>
        </a:lnRef>
        <a:fillRef idx="0">
          <a:scrgbClr r="0" g="0" b="0"/>
        </a:fillRef>
        <a:effectRef idx="0">
          <a:scrgbClr r="0" g="0" b="0"/>
        </a:effectRef>
        <a:fontRef idx="minor"/>
      </dsp:style>
    </dsp:sp>
    <dsp:sp modelId="{50D65C65-C326-4C88-B96A-E8754B2AD97B}">
      <dsp:nvSpPr>
        <dsp:cNvPr id="0" name=""/>
        <dsp:cNvSpPr/>
      </dsp:nvSpPr>
      <dsp:spPr>
        <a:xfrm>
          <a:off x="0" y="4112366"/>
          <a:ext cx="2113280" cy="1305147"/>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400050">
            <a:lnSpc>
              <a:spcPct val="90000"/>
            </a:lnSpc>
            <a:spcBef>
              <a:spcPct val="0"/>
            </a:spcBef>
            <a:spcAft>
              <a:spcPct val="35000"/>
            </a:spcAft>
            <a:buNone/>
          </a:pPr>
          <a:r>
            <a:rPr lang="en-AU" sz="900" kern="1200" dirty="0"/>
            <a:t>Use a known word to get to an unknown word</a:t>
          </a:r>
        </a:p>
        <a:p>
          <a:pPr marL="0" lvl="0" indent="0" algn="ctr" defTabSz="400050">
            <a:lnSpc>
              <a:spcPct val="90000"/>
            </a:lnSpc>
            <a:spcBef>
              <a:spcPct val="0"/>
            </a:spcBef>
            <a:spcAft>
              <a:spcPct val="35000"/>
            </a:spcAft>
            <a:buNone/>
          </a:pPr>
          <a:endParaRPr lang="en-AU" sz="900" kern="1200" dirty="0"/>
        </a:p>
      </dsp:txBody>
      <dsp:txXfrm>
        <a:off x="63723" y="4176089"/>
        <a:ext cx="1985834" cy="1241424"/>
      </dsp:txXfrm>
    </dsp:sp>
  </dsp:spTree>
</dsp:drawing>
</file>

<file path=ppt/diagrams/layout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2B186FB7-8198-2C41-9C7F-A67099EBC713}" type="datetimeFigureOut">
              <a:rPr lang="en-US" smtClean="0"/>
              <a:t>8/31/2020</a:t>
            </a:fld>
            <a:endParaRPr lang="en-US"/>
          </a:p>
        </p:txBody>
      </p:sp>
      <p:sp>
        <p:nvSpPr>
          <p:cNvPr id="4" name="Footer Placeholder 3"/>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C9959333-EC29-A740-B340-F32DF9D7D5B5}" type="slidenum">
              <a:rPr lang="en-US" smtClean="0"/>
              <a:t>‹#›</a:t>
            </a:fld>
            <a:endParaRPr lang="en-US"/>
          </a:p>
        </p:txBody>
      </p:sp>
    </p:spTree>
    <p:extLst>
      <p:ext uri="{BB962C8B-B14F-4D97-AF65-F5344CB8AC3E}">
        <p14:creationId xmlns:p14="http://schemas.microsoft.com/office/powerpoint/2010/main" val="8069571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5832F91E-6BD3-4F0D-9CA3-7829EAE64D63}" type="datetimeFigureOut">
              <a:rPr lang="en-AU" smtClean="0"/>
              <a:t>31/08/2020</a:t>
            </a:fld>
            <a:endParaRPr lang="en-AU" dirty="0"/>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D09C5488-DD16-4714-9519-7BE21BA11D4E}" type="slidenum">
              <a:rPr lang="en-AU" smtClean="0"/>
              <a:t>‹#›</a:t>
            </a:fld>
            <a:endParaRPr lang="en-AU" dirty="0"/>
          </a:p>
        </p:txBody>
      </p:sp>
    </p:spTree>
    <p:extLst>
      <p:ext uri="{BB962C8B-B14F-4D97-AF65-F5344CB8AC3E}">
        <p14:creationId xmlns:p14="http://schemas.microsoft.com/office/powerpoint/2010/main" val="2809874824"/>
      </p:ext>
    </p:extLst>
  </p:cSld>
  <p:clrMap bg1="lt1" tx1="dk1" bg2="lt2" tx2="dk2" accent1="accent1" accent2="accent2" accent3="accent3" accent4="accent4" accent5="accent5" accent6="accent6" hlink="hlink" folHlink="folHlink"/>
  <p:notesStyle>
    <a:lvl1pPr marL="0" algn="l" defTabSz="914347" rtl="0" eaLnBrk="1" latinLnBrk="0" hangingPunct="1">
      <a:defRPr sz="1200" kern="1200">
        <a:solidFill>
          <a:schemeClr val="tx1"/>
        </a:solidFill>
        <a:latin typeface="+mn-lt"/>
        <a:ea typeface="+mn-ea"/>
        <a:cs typeface="+mn-cs"/>
      </a:defRPr>
    </a:lvl1pPr>
    <a:lvl2pPr marL="457173" algn="l" defTabSz="914347" rtl="0" eaLnBrk="1" latinLnBrk="0" hangingPunct="1">
      <a:defRPr sz="1200" kern="1200">
        <a:solidFill>
          <a:schemeClr val="tx1"/>
        </a:solidFill>
        <a:latin typeface="+mn-lt"/>
        <a:ea typeface="+mn-ea"/>
        <a:cs typeface="+mn-cs"/>
      </a:defRPr>
    </a:lvl2pPr>
    <a:lvl3pPr marL="914347" algn="l" defTabSz="914347" rtl="0" eaLnBrk="1" latinLnBrk="0" hangingPunct="1">
      <a:defRPr sz="1200" kern="1200">
        <a:solidFill>
          <a:schemeClr val="tx1"/>
        </a:solidFill>
        <a:latin typeface="+mn-lt"/>
        <a:ea typeface="+mn-ea"/>
        <a:cs typeface="+mn-cs"/>
      </a:defRPr>
    </a:lvl3pPr>
    <a:lvl4pPr marL="1371520" algn="l" defTabSz="914347" rtl="0" eaLnBrk="1" latinLnBrk="0" hangingPunct="1">
      <a:defRPr sz="1200" kern="1200">
        <a:solidFill>
          <a:schemeClr val="tx1"/>
        </a:solidFill>
        <a:latin typeface="+mn-lt"/>
        <a:ea typeface="+mn-ea"/>
        <a:cs typeface="+mn-cs"/>
      </a:defRPr>
    </a:lvl4pPr>
    <a:lvl5pPr marL="1828694" algn="l" defTabSz="914347" rtl="0" eaLnBrk="1" latinLnBrk="0" hangingPunct="1">
      <a:defRPr sz="1200" kern="1200">
        <a:solidFill>
          <a:schemeClr val="tx1"/>
        </a:solidFill>
        <a:latin typeface="+mn-lt"/>
        <a:ea typeface="+mn-ea"/>
        <a:cs typeface="+mn-cs"/>
      </a:defRPr>
    </a:lvl5pPr>
    <a:lvl6pPr marL="2285866" algn="l" defTabSz="914347" rtl="0" eaLnBrk="1" latinLnBrk="0" hangingPunct="1">
      <a:defRPr sz="1200" kern="1200">
        <a:solidFill>
          <a:schemeClr val="tx1"/>
        </a:solidFill>
        <a:latin typeface="+mn-lt"/>
        <a:ea typeface="+mn-ea"/>
        <a:cs typeface="+mn-cs"/>
      </a:defRPr>
    </a:lvl6pPr>
    <a:lvl7pPr marL="2743041" algn="l" defTabSz="914347" rtl="0" eaLnBrk="1" latinLnBrk="0" hangingPunct="1">
      <a:defRPr sz="1200" kern="1200">
        <a:solidFill>
          <a:schemeClr val="tx1"/>
        </a:solidFill>
        <a:latin typeface="+mn-lt"/>
        <a:ea typeface="+mn-ea"/>
        <a:cs typeface="+mn-cs"/>
      </a:defRPr>
    </a:lvl7pPr>
    <a:lvl8pPr marL="3200214" algn="l" defTabSz="914347" rtl="0" eaLnBrk="1" latinLnBrk="0" hangingPunct="1">
      <a:defRPr sz="1200" kern="1200">
        <a:solidFill>
          <a:schemeClr val="tx1"/>
        </a:solidFill>
        <a:latin typeface="+mn-lt"/>
        <a:ea typeface="+mn-ea"/>
        <a:cs typeface="+mn-cs"/>
      </a:defRPr>
    </a:lvl8pPr>
    <a:lvl9pPr marL="3657388" algn="l" defTabSz="91434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A09040B-DA09-4C58-8D66-C8AD5AEB9F52}" type="slidenum">
              <a:rPr lang="en-AU" smtClean="0"/>
              <a:t>7</a:t>
            </a:fld>
            <a:endParaRPr lang="en-AU" dirty="0"/>
          </a:p>
        </p:txBody>
      </p:sp>
    </p:spTree>
    <p:extLst>
      <p:ext uri="{BB962C8B-B14F-4D97-AF65-F5344CB8AC3E}">
        <p14:creationId xmlns:p14="http://schemas.microsoft.com/office/powerpoint/2010/main" val="24108773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vider -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371475" y="4048755"/>
            <a:ext cx="4636034" cy="931618"/>
          </a:xfrm>
          <a:prstGeom prst="rect">
            <a:avLst/>
          </a:prstGeom>
        </p:spPr>
        <p:txBody>
          <a:bodyPr wrap="square" lIns="0">
            <a:noAutofit/>
          </a:bodyPr>
          <a:lstStyle>
            <a:lvl1pPr marL="0" indent="0">
              <a:buNone/>
              <a:defRPr sz="2000" b="0" i="0">
                <a:solidFill>
                  <a:schemeClr val="bg1"/>
                </a:solidFill>
                <a:latin typeface="Montserrat SemiBold" pitchFamily="2" charset="77"/>
              </a:defRPr>
            </a:lvl1pPr>
            <a:lvl2pPr marL="0" indent="0">
              <a:buNone/>
              <a:defRPr/>
            </a:lvl2pPr>
          </a:lstStyle>
          <a:p>
            <a:pPr lvl="0"/>
            <a:r>
              <a:rPr lang="en-US" dirty="0"/>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371475" y="2823581"/>
            <a:ext cx="4636033" cy="1107996"/>
          </a:xfrm>
        </p:spPr>
        <p:txBody>
          <a:bodyPr anchor="b">
            <a:noAutofit/>
          </a:bodyPr>
          <a:lstStyle>
            <a:lvl1pPr>
              <a:lnSpc>
                <a:spcPct val="90000"/>
              </a:lnSpc>
              <a:defRPr sz="4000">
                <a:solidFill>
                  <a:schemeClr val="bg1"/>
                </a:solidFill>
              </a:defRPr>
            </a:lvl1pPr>
          </a:lstStyle>
          <a:p>
            <a:r>
              <a:rPr lang="en-US" dirty="0"/>
              <a:t>Divider title goes here</a:t>
            </a:r>
            <a:endParaRPr lang="en-AU" dirty="0"/>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dirty="0">
                <a:solidFill>
                  <a:schemeClr val="bg1"/>
                </a:solidFill>
                <a:latin typeface="Montserrat SemiBold" pitchFamily="2" charset="77"/>
              </a:rPr>
              <a:t>NSW Department of Education</a:t>
            </a:r>
          </a:p>
        </p:txBody>
      </p:sp>
      <p:pic>
        <p:nvPicPr>
          <p:cNvPr id="9" name="Picture 8" descr="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7062" y="5854650"/>
            <a:ext cx="720000" cy="778515"/>
          </a:xfrm>
          <a:prstGeom prst="rect">
            <a:avLst/>
          </a:prstGeom>
        </p:spPr>
      </p:pic>
    </p:spTree>
    <p:extLst>
      <p:ext uri="{BB962C8B-B14F-4D97-AF65-F5344CB8AC3E}">
        <p14:creationId xmlns:p14="http://schemas.microsoft.com/office/powerpoint/2010/main" val="2686101475"/>
      </p:ext>
    </p:extLst>
  </p:cSld>
  <p:clrMapOvr>
    <a:masterClrMapping/>
  </p:clrMapOvr>
  <p:transition>
    <p:fade/>
  </p:transition>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dirty="0"/>
          </a:p>
        </p:txBody>
      </p:sp>
      <p:sp>
        <p:nvSpPr>
          <p:cNvPr id="4" name="Text Placeholder 3"/>
          <p:cNvSpPr>
            <a:spLocks noGrp="1"/>
          </p:cNvSpPr>
          <p:nvPr>
            <p:ph type="body" sz="quarter" idx="19"/>
          </p:nvPr>
        </p:nvSpPr>
        <p:spPr>
          <a:xfrm>
            <a:off x="337062" y="1989138"/>
            <a:ext cx="11531881" cy="409055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27" name="Text Placeholder 2078">
            <a:extLst>
              <a:ext uri="{FF2B5EF4-FFF2-40B4-BE49-F238E27FC236}">
                <a16:creationId xmlns:a16="http://schemas.microsoft.com/office/drawing/2014/main" id="{6CEE090E-CCFD-D641-BC04-E336F151C887}"/>
              </a:ext>
            </a:extLst>
          </p:cNvPr>
          <p:cNvSpPr>
            <a:spLocks noGrp="1"/>
          </p:cNvSpPr>
          <p:nvPr>
            <p:ph type="body" sz="quarter" idx="15" hasCustomPrompt="1"/>
          </p:nvPr>
        </p:nvSpPr>
        <p:spPr>
          <a:xfrm>
            <a:off x="326860" y="1266324"/>
            <a:ext cx="8754995" cy="573335"/>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15" name="Title 1">
            <a:extLst>
              <a:ext uri="{FF2B5EF4-FFF2-40B4-BE49-F238E27FC236}">
                <a16:creationId xmlns:a16="http://schemas.microsoft.com/office/drawing/2014/main" id="{230DD9A7-09FE-4E1B-A672-CED018A0372F}"/>
              </a:ext>
            </a:extLst>
          </p:cNvPr>
          <p:cNvSpPr>
            <a:spLocks noGrp="1"/>
          </p:cNvSpPr>
          <p:nvPr>
            <p:ph type="title" hasCustomPrompt="1"/>
          </p:nvPr>
        </p:nvSpPr>
        <p:spPr>
          <a:xfrm>
            <a:off x="327109" y="759531"/>
            <a:ext cx="8958934" cy="498470"/>
          </a:xfrm>
        </p:spPr>
        <p:txBody>
          <a:bodyPr>
            <a:noAutofit/>
          </a:bodyPr>
          <a:lstStyle>
            <a:lvl1pPr>
              <a:defRPr>
                <a:solidFill>
                  <a:schemeClr val="tx2"/>
                </a:solidFill>
              </a:defRPr>
            </a:lvl1pPr>
          </a:lstStyle>
          <a:p>
            <a:r>
              <a:rPr lang="en-US" dirty="0"/>
              <a:t>Agenda slide</a:t>
            </a:r>
            <a:endParaRPr lang="en-AU" dirty="0"/>
          </a:p>
        </p:txBody>
      </p:sp>
      <p:cxnSp>
        <p:nvCxnSpPr>
          <p:cNvPr id="21" name="Straight Connector 20">
            <a:extLst>
              <a:ext uri="{FF2B5EF4-FFF2-40B4-BE49-F238E27FC236}">
                <a16:creationId xmlns:a16="http://schemas.microsoft.com/office/drawing/2014/main" id="{BC913C52-0751-BC4D-A716-67C521725C4C}"/>
              </a:ext>
              <a:ext uri="{C183D7F6-B498-43B3-948B-1728B52AA6E4}">
                <adec:decorative xmlns:adec="http://schemas.microsoft.com/office/drawing/2017/decorative"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385F729-539D-F848-B304-C18B0623A65C}"/>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dirty="0">
                <a:solidFill>
                  <a:schemeClr val="tx2"/>
                </a:solidFill>
                <a:latin typeface="Montserrat SemiBold" pitchFamily="2" charset="77"/>
              </a:rPr>
              <a:t>NSW Department of Education</a:t>
            </a:r>
          </a:p>
        </p:txBody>
      </p:sp>
      <p:pic>
        <p:nvPicPr>
          <p:cNvPr id="11" name="Picture 10" descr="NSW Government Logo.&#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273627" y="6076592"/>
            <a:ext cx="540000" cy="589738"/>
          </a:xfrm>
          <a:prstGeom prst="rect">
            <a:avLst/>
          </a:prstGeom>
        </p:spPr>
      </p:pic>
    </p:spTree>
    <p:extLst>
      <p:ext uri="{BB962C8B-B14F-4D97-AF65-F5344CB8AC3E}">
        <p14:creationId xmlns:p14="http://schemas.microsoft.com/office/powerpoint/2010/main" val="2766815072"/>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Column Content A">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334962" y="1989138"/>
            <a:ext cx="11485563" cy="40905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35"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334961" y="1300834"/>
            <a:ext cx="11484801" cy="537824"/>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9" name="Title Placeholder 1"/>
          <p:cNvSpPr>
            <a:spLocks noGrp="1"/>
          </p:cNvSpPr>
          <p:nvPr>
            <p:ph type="title"/>
          </p:nvPr>
        </p:nvSpPr>
        <p:spPr>
          <a:xfrm>
            <a:off x="334952" y="779117"/>
            <a:ext cx="11478677" cy="498470"/>
          </a:xfrm>
          <a:prstGeom prst="rect">
            <a:avLst/>
          </a:prstGeom>
        </p:spPr>
        <p:txBody>
          <a:bodyPr vert="horz" wrap="square" lIns="0" tIns="0" rIns="0" bIns="0" rtlCol="0" anchor="ctr">
            <a:noAutofit/>
          </a:bodyPr>
          <a:lstStyle/>
          <a:p>
            <a:r>
              <a:rPr lang="en-US"/>
              <a:t>Click to edit Master title style</a:t>
            </a:r>
            <a:endParaRPr lang="en-US" dirty="0"/>
          </a:p>
        </p:txBody>
      </p:sp>
      <p:sp>
        <p:nvSpPr>
          <p:cNvPr id="6"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dirty="0"/>
          </a:p>
        </p:txBody>
      </p:sp>
      <p:sp>
        <p:nvSpPr>
          <p:cNvPr id="2" name="TextBox 1">
            <a:extLst>
              <a:ext uri="{FF2B5EF4-FFF2-40B4-BE49-F238E27FC236}">
                <a16:creationId xmlns:a16="http://schemas.microsoft.com/office/drawing/2014/main" id="{E7071F07-F06E-2849-8B89-3514EDBF9E12}"/>
              </a:ext>
            </a:extLst>
          </p:cNvPr>
          <p:cNvSpPr txBox="1"/>
          <p:nvPr userDrawn="1"/>
        </p:nvSpPr>
        <p:spPr>
          <a:xfrm>
            <a:off x="11472672" y="6303264"/>
            <a:ext cx="0" cy="0"/>
          </a:xfrm>
          <a:prstGeom prst="rect">
            <a:avLst/>
          </a:prstGeom>
          <a:noFill/>
        </p:spPr>
        <p:txBody>
          <a:bodyPr wrap="none" lIns="0" tIns="0" rIns="0" bIns="0" rtlCol="0">
            <a:noAutofit/>
          </a:bodyPr>
          <a:lstStyle/>
          <a:p>
            <a:pPr algn="l"/>
            <a:endParaRPr lang="en-US" sz="1400" dirty="0" err="1"/>
          </a:p>
        </p:txBody>
      </p:sp>
      <p:sp>
        <p:nvSpPr>
          <p:cNvPr id="4" name="TextBox 3">
            <a:extLst>
              <a:ext uri="{FF2B5EF4-FFF2-40B4-BE49-F238E27FC236}">
                <a16:creationId xmlns:a16="http://schemas.microsoft.com/office/drawing/2014/main" id="{2DCE057A-CC61-F24B-BE7D-4167C765EE07}"/>
              </a:ext>
            </a:extLst>
          </p:cNvPr>
          <p:cNvSpPr txBox="1"/>
          <p:nvPr userDrawn="1"/>
        </p:nvSpPr>
        <p:spPr>
          <a:xfrm>
            <a:off x="1255776" y="426720"/>
            <a:ext cx="0" cy="0"/>
          </a:xfrm>
          <a:prstGeom prst="rect">
            <a:avLst/>
          </a:prstGeom>
          <a:noFill/>
        </p:spPr>
        <p:txBody>
          <a:bodyPr wrap="none" lIns="0" tIns="0" rIns="0" bIns="0" rtlCol="0">
            <a:noAutofit/>
          </a:bodyPr>
          <a:lstStyle/>
          <a:p>
            <a:pPr algn="l"/>
            <a:endParaRPr lang="en-US" sz="1400" dirty="0" err="1"/>
          </a:p>
        </p:txBody>
      </p:sp>
      <p:sp>
        <p:nvSpPr>
          <p:cNvPr id="5" name="TextBox 4">
            <a:extLst>
              <a:ext uri="{FF2B5EF4-FFF2-40B4-BE49-F238E27FC236}">
                <a16:creationId xmlns:a16="http://schemas.microsoft.com/office/drawing/2014/main" id="{B75554E1-F1CE-644B-8B7C-7617C8C65A82}"/>
              </a:ext>
            </a:extLst>
          </p:cNvPr>
          <p:cNvSpPr txBox="1"/>
          <p:nvPr userDrawn="1"/>
        </p:nvSpPr>
        <p:spPr>
          <a:xfrm>
            <a:off x="329184" y="438912"/>
            <a:ext cx="0" cy="0"/>
          </a:xfrm>
          <a:prstGeom prst="rect">
            <a:avLst/>
          </a:prstGeom>
          <a:noFill/>
        </p:spPr>
        <p:txBody>
          <a:bodyPr wrap="none" lIns="0" tIns="0" rIns="0" bIns="0" rtlCol="0">
            <a:noAutofit/>
          </a:bodyPr>
          <a:lstStyle/>
          <a:p>
            <a:pPr algn="l"/>
            <a:endParaRPr lang="en-US" sz="1400" dirty="0" err="1"/>
          </a:p>
        </p:txBody>
      </p:sp>
    </p:spTree>
    <p:extLst>
      <p:ext uri="{BB962C8B-B14F-4D97-AF65-F5344CB8AC3E}">
        <p14:creationId xmlns:p14="http://schemas.microsoft.com/office/powerpoint/2010/main" val="2167686015"/>
      </p:ext>
    </p:extLst>
  </p:cSld>
  <p:clrMapOvr>
    <a:masterClrMapping/>
  </p:clrMapOvr>
  <p:transition>
    <p:fade/>
  </p:transition>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Column Content B">
    <p:bg>
      <p:bgPr>
        <a:solidFill>
          <a:schemeClr val="bg1"/>
        </a:solidFill>
        <a:effectLst/>
      </p:bgPr>
    </p:bg>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03"/>
          <a:stretch/>
        </p:blipFill>
        <p:spPr>
          <a:xfrm>
            <a:off x="1" y="0"/>
            <a:ext cx="11141476" cy="6858000"/>
          </a:xfrm>
          <a:prstGeom prst="rect">
            <a:avLst/>
          </a:prstGeom>
        </p:spPr>
      </p:pic>
      <p:sp>
        <p:nvSpPr>
          <p:cNvPr id="4" name="Text Placeholder 3"/>
          <p:cNvSpPr>
            <a:spLocks noGrp="1"/>
          </p:cNvSpPr>
          <p:nvPr>
            <p:ph type="body" sz="quarter" idx="16"/>
          </p:nvPr>
        </p:nvSpPr>
        <p:spPr>
          <a:xfrm>
            <a:off x="337062" y="1989138"/>
            <a:ext cx="11482699" cy="411066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grpSp>
        <p:nvGrpSpPr>
          <p:cNvPr id="28" name="Group 27">
            <a:extLst>
              <a:ext uri="{FF2B5EF4-FFF2-40B4-BE49-F238E27FC236}">
                <a16:creationId xmlns:a16="http://schemas.microsoft.com/office/drawing/2014/main" id="{29C2C0D5-A346-2643-9D8C-8C22D5D50C6E}"/>
              </a:ext>
            </a:extLst>
          </p:cNvPr>
          <p:cNvGrpSpPr/>
          <p:nvPr userDrawn="1"/>
        </p:nvGrpSpPr>
        <p:grpSpPr>
          <a:xfrm>
            <a:off x="337062" y="365496"/>
            <a:ext cx="2576121" cy="184666"/>
            <a:chOff x="446350" y="402893"/>
            <a:chExt cx="2780477" cy="203560"/>
          </a:xfrm>
        </p:grpSpPr>
        <p:cxnSp>
          <p:nvCxnSpPr>
            <p:cNvPr id="29" name="Straight Connector 28">
              <a:extLst>
                <a:ext uri="{FF2B5EF4-FFF2-40B4-BE49-F238E27FC236}">
                  <a16:creationId xmlns:a16="http://schemas.microsoft.com/office/drawing/2014/main" id="{AEFECAC3-BF7B-B746-B2D0-F554BFDC2964}"/>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874AE827-7224-224D-825A-55775AA3B745}"/>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dirty="0">
                  <a:solidFill>
                    <a:schemeClr val="tx2"/>
                  </a:solidFill>
                  <a:latin typeface="Montserrat SemiBold" pitchFamily="2" charset="77"/>
                </a:rPr>
                <a:t>NSW Department of Education</a:t>
              </a:r>
            </a:p>
          </p:txBody>
        </p:sp>
      </p:grpSp>
      <p:sp>
        <p:nvSpPr>
          <p:cNvPr id="10" name="Title Placeholder 1"/>
          <p:cNvSpPr>
            <a:spLocks noGrp="1"/>
          </p:cNvSpPr>
          <p:nvPr>
            <p:ph type="title"/>
          </p:nvPr>
        </p:nvSpPr>
        <p:spPr>
          <a:xfrm>
            <a:off x="337366" y="779117"/>
            <a:ext cx="11476263" cy="498470"/>
          </a:xfrm>
          <a:prstGeom prst="rect">
            <a:avLst/>
          </a:prstGeom>
        </p:spPr>
        <p:txBody>
          <a:bodyPr vert="horz" wrap="square" lIns="0" tIns="0" rIns="0" bIns="0" rtlCol="0" anchor="ctr">
            <a:noAutofit/>
          </a:bodyPr>
          <a:lstStyle/>
          <a:p>
            <a:r>
              <a:rPr lang="en-US"/>
              <a:t>Click to edit Master title style</a:t>
            </a:r>
            <a:endParaRPr lang="en-US" dirty="0"/>
          </a:p>
        </p:txBody>
      </p:sp>
      <p:sp>
        <p:nvSpPr>
          <p:cNvPr id="11"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337376" y="1300834"/>
            <a:ext cx="11482386" cy="537824"/>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12"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dirty="0"/>
          </a:p>
        </p:txBody>
      </p:sp>
    </p:spTree>
    <p:extLst>
      <p:ext uri="{BB962C8B-B14F-4D97-AF65-F5344CB8AC3E}">
        <p14:creationId xmlns:p14="http://schemas.microsoft.com/office/powerpoint/2010/main" val="4102682973"/>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Slide A">
    <p:bg>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8"/>
          </p:nvPr>
        </p:nvSpPr>
        <p:spPr>
          <a:xfrm>
            <a:off x="6096000" y="1989138"/>
            <a:ext cx="5707063" cy="408457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quarter" idx="17"/>
          </p:nvPr>
        </p:nvSpPr>
        <p:spPr>
          <a:xfrm>
            <a:off x="334963" y="1989138"/>
            <a:ext cx="5559425" cy="408457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0" name="Title Placeholder 1"/>
          <p:cNvSpPr>
            <a:spLocks noGrp="1"/>
          </p:cNvSpPr>
          <p:nvPr>
            <p:ph type="title"/>
          </p:nvPr>
        </p:nvSpPr>
        <p:spPr>
          <a:xfrm>
            <a:off x="355491" y="779117"/>
            <a:ext cx="11458138" cy="498470"/>
          </a:xfrm>
          <a:prstGeom prst="rect">
            <a:avLst/>
          </a:prstGeom>
        </p:spPr>
        <p:txBody>
          <a:bodyPr vert="horz" wrap="square" lIns="0" tIns="0" rIns="0" bIns="0" rtlCol="0" anchor="ctr">
            <a:noAutofit/>
          </a:bodyPr>
          <a:lstStyle/>
          <a:p>
            <a:r>
              <a:rPr lang="en-US"/>
              <a:t>Click to edit Master title style</a:t>
            </a:r>
            <a:endParaRPr lang="en-US" dirty="0"/>
          </a:p>
        </p:txBody>
      </p:sp>
      <p:sp>
        <p:nvSpPr>
          <p:cNvPr id="11"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355511" y="1300834"/>
            <a:ext cx="11464251" cy="537824"/>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7"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dirty="0"/>
          </a:p>
        </p:txBody>
      </p:sp>
    </p:spTree>
    <p:extLst>
      <p:ext uri="{BB962C8B-B14F-4D97-AF65-F5344CB8AC3E}">
        <p14:creationId xmlns:p14="http://schemas.microsoft.com/office/powerpoint/2010/main" val="3458103310"/>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example bar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12" name="Chart Placeholder 5" descr="Name of bar chart to be inserted" title="Chart">
            <a:extLst>
              <a:ext uri="{FF2B5EF4-FFF2-40B4-BE49-F238E27FC236}">
                <a16:creationId xmlns:a16="http://schemas.microsoft.com/office/drawing/2014/main" id="{78CDAE48-35F7-4A8F-908A-26AABCF38BAC}"/>
              </a:ext>
            </a:extLst>
          </p:cNvPr>
          <p:cNvGraphicFramePr>
            <a:graphicFrameLocks/>
          </p:cNvGraphicFramePr>
          <p:nvPr userDrawn="1">
            <p:extLst>
              <p:ext uri="{D42A27DB-BD31-4B8C-83A1-F6EECF244321}">
                <p14:modId xmlns:p14="http://schemas.microsoft.com/office/powerpoint/2010/main" val="430668191"/>
              </p:ext>
            </p:extLst>
          </p:nvPr>
        </p:nvGraphicFramePr>
        <p:xfrm>
          <a:off x="5182466" y="1997878"/>
          <a:ext cx="6735498" cy="4075834"/>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7"/>
          </p:nvPr>
        </p:nvSpPr>
        <p:spPr>
          <a:xfrm>
            <a:off x="334962" y="1989138"/>
            <a:ext cx="4573467" cy="408457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1" name="Title Placeholder 1"/>
          <p:cNvSpPr>
            <a:spLocks noGrp="1"/>
          </p:cNvSpPr>
          <p:nvPr>
            <p:ph type="title"/>
          </p:nvPr>
        </p:nvSpPr>
        <p:spPr>
          <a:xfrm>
            <a:off x="316229" y="779117"/>
            <a:ext cx="11497400" cy="498470"/>
          </a:xfrm>
          <a:prstGeom prst="rect">
            <a:avLst/>
          </a:prstGeom>
        </p:spPr>
        <p:txBody>
          <a:bodyPr vert="horz" wrap="square" lIns="0" tIns="0" rIns="0" bIns="0" rtlCol="0" anchor="ctr">
            <a:noAutofit/>
          </a:bodyPr>
          <a:lstStyle/>
          <a:p>
            <a:r>
              <a:rPr lang="en-US"/>
              <a:t>Click to edit Master title style</a:t>
            </a:r>
            <a:endParaRPr lang="en-US" dirty="0"/>
          </a:p>
        </p:txBody>
      </p:sp>
      <p:sp>
        <p:nvSpPr>
          <p:cNvPr id="13"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316229" y="1300834"/>
            <a:ext cx="11503533" cy="537824"/>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dirty="0"/>
          </a:p>
        </p:txBody>
      </p:sp>
    </p:spTree>
    <p:extLst>
      <p:ext uri="{BB962C8B-B14F-4D97-AF65-F5344CB8AC3E}">
        <p14:creationId xmlns:p14="http://schemas.microsoft.com/office/powerpoint/2010/main" val="3420507452"/>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example pie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11" name="Chart Placeholder 6" descr="Name of pie chart to be inserted" title="Chart">
            <a:extLst>
              <a:ext uri="{FF2B5EF4-FFF2-40B4-BE49-F238E27FC236}">
                <a16:creationId xmlns:a16="http://schemas.microsoft.com/office/drawing/2014/main" id="{605EC759-23A5-412D-8489-3CD3D3F4FD71}"/>
              </a:ext>
            </a:extLst>
          </p:cNvPr>
          <p:cNvGraphicFramePr>
            <a:graphicFrameLocks/>
          </p:cNvGraphicFramePr>
          <p:nvPr userDrawn="1">
            <p:extLst>
              <p:ext uri="{D42A27DB-BD31-4B8C-83A1-F6EECF244321}">
                <p14:modId xmlns:p14="http://schemas.microsoft.com/office/powerpoint/2010/main" val="1998723499"/>
              </p:ext>
            </p:extLst>
          </p:nvPr>
        </p:nvGraphicFramePr>
        <p:xfrm>
          <a:off x="6201810" y="1989138"/>
          <a:ext cx="5569982" cy="409055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7"/>
          </p:nvPr>
        </p:nvSpPr>
        <p:spPr>
          <a:xfrm>
            <a:off x="334962" y="1989138"/>
            <a:ext cx="5550933" cy="40905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2" name="Title Placeholder 1"/>
          <p:cNvSpPr>
            <a:spLocks noGrp="1"/>
          </p:cNvSpPr>
          <p:nvPr>
            <p:ph type="title"/>
          </p:nvPr>
        </p:nvSpPr>
        <p:spPr>
          <a:xfrm>
            <a:off x="334963" y="779117"/>
            <a:ext cx="11478666" cy="498470"/>
          </a:xfrm>
          <a:prstGeom prst="rect">
            <a:avLst/>
          </a:prstGeom>
        </p:spPr>
        <p:txBody>
          <a:bodyPr vert="horz" wrap="square" lIns="0" tIns="0" rIns="0" bIns="0" rtlCol="0" anchor="ctr">
            <a:noAutofit/>
          </a:bodyPr>
          <a:lstStyle/>
          <a:p>
            <a:r>
              <a:rPr lang="en-US"/>
              <a:t>Click to edit Master title style</a:t>
            </a:r>
            <a:endParaRPr lang="en-US" dirty="0"/>
          </a:p>
        </p:txBody>
      </p:sp>
      <p:sp>
        <p:nvSpPr>
          <p:cNvPr id="13"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334963" y="1300834"/>
            <a:ext cx="11484800" cy="537824"/>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dirty="0"/>
          </a:p>
        </p:txBody>
      </p:sp>
    </p:spTree>
    <p:extLst>
      <p:ext uri="{BB962C8B-B14F-4D97-AF65-F5344CB8AC3E}">
        <p14:creationId xmlns:p14="http://schemas.microsoft.com/office/powerpoint/2010/main" val="2382981154"/>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 picture">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F0DC3A9-4AE8-4D39-96BD-7D19AA2EEC40}"/>
              </a:ext>
            </a:extLst>
          </p:cNvPr>
          <p:cNvSpPr>
            <a:spLocks noGrp="1"/>
          </p:cNvSpPr>
          <p:nvPr>
            <p:ph type="pic" sz="quarter" idx="17"/>
          </p:nvPr>
        </p:nvSpPr>
        <p:spPr>
          <a:xfrm>
            <a:off x="5951538" y="1989138"/>
            <a:ext cx="5868987" cy="4123485"/>
          </a:xfrm>
        </p:spPr>
        <p:txBody>
          <a:bodyPr>
            <a:normAutofit/>
          </a:bodyPr>
          <a:lstStyle>
            <a:lvl1pPr marL="0" indent="0">
              <a:buNone/>
              <a:defRPr sz="1800"/>
            </a:lvl1pPr>
          </a:lstStyle>
          <a:p>
            <a:r>
              <a:rPr lang="en-US"/>
              <a:t>Click icon to add picture</a:t>
            </a:r>
            <a:endParaRPr lang="en-AU"/>
          </a:p>
        </p:txBody>
      </p:sp>
      <p:sp>
        <p:nvSpPr>
          <p:cNvPr id="3" name="Text Placeholder 2"/>
          <p:cNvSpPr>
            <a:spLocks noGrp="1"/>
          </p:cNvSpPr>
          <p:nvPr>
            <p:ph type="body" sz="quarter" idx="16"/>
          </p:nvPr>
        </p:nvSpPr>
        <p:spPr>
          <a:xfrm>
            <a:off x="334962" y="1989138"/>
            <a:ext cx="5392737" cy="41234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cxnSp>
        <p:nvCxnSpPr>
          <p:cNvPr id="29" name="Straight Connector 28">
            <a:extLst>
              <a:ext uri="{FF2B5EF4-FFF2-40B4-BE49-F238E27FC236}">
                <a16:creationId xmlns:a16="http://schemas.microsoft.com/office/drawing/2014/main" id="{AEFECAC3-BF7B-B746-B2D0-F554BFDC2964}"/>
              </a:ext>
            </a:extLst>
          </p:cNvPr>
          <p:cNvCxnSpPr/>
          <p:nvPr userDrawn="1"/>
        </p:nvCxnSpPr>
        <p:spPr>
          <a:xfrm>
            <a:off x="369867"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334963" y="779117"/>
            <a:ext cx="11478666" cy="498470"/>
          </a:xfrm>
          <a:prstGeom prst="rect">
            <a:avLst/>
          </a:prstGeom>
        </p:spPr>
        <p:txBody>
          <a:bodyPr vert="horz" wrap="square" lIns="0" tIns="0" rIns="0" bIns="0" rtlCol="0" anchor="ctr">
            <a:noAutofit/>
          </a:bodyPr>
          <a:lstStyle/>
          <a:p>
            <a:r>
              <a:rPr lang="en-US"/>
              <a:t>Click to edit Master title style</a:t>
            </a:r>
            <a:endParaRPr lang="en-US" dirty="0"/>
          </a:p>
        </p:txBody>
      </p:sp>
      <p:sp>
        <p:nvSpPr>
          <p:cNvPr id="12"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334963" y="1300834"/>
            <a:ext cx="11484799" cy="537824"/>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dirty="0"/>
          </a:p>
        </p:txBody>
      </p:sp>
    </p:spTree>
    <p:extLst>
      <p:ext uri="{BB962C8B-B14F-4D97-AF65-F5344CB8AC3E}">
        <p14:creationId xmlns:p14="http://schemas.microsoft.com/office/powerpoint/2010/main" val="2334971249"/>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Tab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able Placeholder 5">
            <a:extLst>
              <a:ext uri="{FF2B5EF4-FFF2-40B4-BE49-F238E27FC236}">
                <a16:creationId xmlns:a16="http://schemas.microsoft.com/office/drawing/2014/main" id="{ED2C0BA2-4F2F-4DB2-B9B9-254956473F7A}"/>
              </a:ext>
            </a:extLst>
          </p:cNvPr>
          <p:cNvSpPr>
            <a:spLocks noGrp="1"/>
          </p:cNvSpPr>
          <p:nvPr>
            <p:ph type="tbl" sz="quarter" idx="18"/>
          </p:nvPr>
        </p:nvSpPr>
        <p:spPr>
          <a:xfrm>
            <a:off x="5780088" y="1989138"/>
            <a:ext cx="5964237" cy="4157227"/>
          </a:xfrm>
        </p:spPr>
        <p:txBody>
          <a:bodyPr>
            <a:normAutofit/>
          </a:bodyPr>
          <a:lstStyle>
            <a:lvl1pPr marL="0" indent="0">
              <a:buNone/>
              <a:defRPr sz="1800"/>
            </a:lvl1pPr>
          </a:lstStyle>
          <a:p>
            <a:r>
              <a:rPr lang="en-US"/>
              <a:t>Click icon to add table</a:t>
            </a:r>
            <a:endParaRPr lang="en-AU" dirty="0"/>
          </a:p>
        </p:txBody>
      </p:sp>
      <p:sp>
        <p:nvSpPr>
          <p:cNvPr id="4" name="Text Placeholder 3"/>
          <p:cNvSpPr>
            <a:spLocks noGrp="1"/>
          </p:cNvSpPr>
          <p:nvPr>
            <p:ph type="body" sz="quarter" idx="17"/>
          </p:nvPr>
        </p:nvSpPr>
        <p:spPr>
          <a:xfrm>
            <a:off x="334963" y="1989138"/>
            <a:ext cx="5211822" cy="40905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2" name="Title Placeholder 1"/>
          <p:cNvSpPr>
            <a:spLocks noGrp="1"/>
          </p:cNvSpPr>
          <p:nvPr>
            <p:ph type="title"/>
          </p:nvPr>
        </p:nvSpPr>
        <p:spPr>
          <a:xfrm>
            <a:off x="334963" y="779117"/>
            <a:ext cx="11478666" cy="498470"/>
          </a:xfrm>
          <a:prstGeom prst="rect">
            <a:avLst/>
          </a:prstGeom>
        </p:spPr>
        <p:txBody>
          <a:bodyPr vert="horz" wrap="square" lIns="0" tIns="0" rIns="0" bIns="0" rtlCol="0" anchor="ctr">
            <a:noAutofit/>
          </a:bodyPr>
          <a:lstStyle/>
          <a:p>
            <a:r>
              <a:rPr lang="en-US"/>
              <a:t>Click to edit Master title style</a:t>
            </a:r>
            <a:endParaRPr lang="en-US" dirty="0"/>
          </a:p>
        </p:txBody>
      </p:sp>
      <p:sp>
        <p:nvSpPr>
          <p:cNvPr id="13"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334963" y="1300834"/>
            <a:ext cx="11484799" cy="537824"/>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dirty="0"/>
          </a:p>
        </p:txBody>
      </p:sp>
    </p:spTree>
    <p:extLst>
      <p:ext uri="{BB962C8B-B14F-4D97-AF65-F5344CB8AC3E}">
        <p14:creationId xmlns:p14="http://schemas.microsoft.com/office/powerpoint/2010/main" val="4219724567"/>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hart Placeholder 4">
            <a:extLst>
              <a:ext uri="{FF2B5EF4-FFF2-40B4-BE49-F238E27FC236}">
                <a16:creationId xmlns:a16="http://schemas.microsoft.com/office/drawing/2014/main" id="{62F238E7-DF0B-440A-80CD-92A5852D35B8}"/>
              </a:ext>
            </a:extLst>
          </p:cNvPr>
          <p:cNvSpPr>
            <a:spLocks noGrp="1"/>
          </p:cNvSpPr>
          <p:nvPr>
            <p:ph type="chart" sz="quarter" idx="18"/>
          </p:nvPr>
        </p:nvSpPr>
        <p:spPr>
          <a:xfrm>
            <a:off x="5796951" y="1989138"/>
            <a:ext cx="5753700" cy="4084574"/>
          </a:xfrm>
        </p:spPr>
        <p:txBody>
          <a:bodyPr>
            <a:normAutofit/>
          </a:bodyPr>
          <a:lstStyle>
            <a:lvl1pPr marL="0" indent="0">
              <a:buNone/>
              <a:defRPr sz="1800">
                <a:solidFill>
                  <a:schemeClr val="tx2"/>
                </a:solidFill>
              </a:defRPr>
            </a:lvl1pPr>
          </a:lstStyle>
          <a:p>
            <a:r>
              <a:rPr lang="en-US"/>
              <a:t>Click icon to add chart</a:t>
            </a:r>
            <a:endParaRPr lang="en-AU" dirty="0"/>
          </a:p>
        </p:txBody>
      </p:sp>
      <p:sp>
        <p:nvSpPr>
          <p:cNvPr id="4" name="Text Placeholder 3"/>
          <p:cNvSpPr>
            <a:spLocks noGrp="1"/>
          </p:cNvSpPr>
          <p:nvPr>
            <p:ph type="body" sz="quarter" idx="17"/>
          </p:nvPr>
        </p:nvSpPr>
        <p:spPr>
          <a:xfrm>
            <a:off x="334963" y="1989138"/>
            <a:ext cx="5211822" cy="408457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2" name="Title Placeholder 1"/>
          <p:cNvSpPr>
            <a:spLocks noGrp="1"/>
          </p:cNvSpPr>
          <p:nvPr>
            <p:ph type="title"/>
          </p:nvPr>
        </p:nvSpPr>
        <p:spPr>
          <a:xfrm>
            <a:off x="334963" y="779117"/>
            <a:ext cx="11478666" cy="498470"/>
          </a:xfrm>
          <a:prstGeom prst="rect">
            <a:avLst/>
          </a:prstGeom>
        </p:spPr>
        <p:txBody>
          <a:bodyPr vert="horz" wrap="square" lIns="0" tIns="0" rIns="0" bIns="0" rtlCol="0" anchor="ctr">
            <a:noAutofit/>
          </a:bodyPr>
          <a:lstStyle/>
          <a:p>
            <a:r>
              <a:rPr lang="en-US"/>
              <a:t>Click to edit Master title style</a:t>
            </a:r>
            <a:endParaRPr lang="en-US" dirty="0"/>
          </a:p>
        </p:txBody>
      </p:sp>
      <p:sp>
        <p:nvSpPr>
          <p:cNvPr id="13"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334963" y="1300834"/>
            <a:ext cx="11484799" cy="537824"/>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dirty="0"/>
          </a:p>
        </p:txBody>
      </p:sp>
    </p:spTree>
    <p:extLst>
      <p:ext uri="{BB962C8B-B14F-4D97-AF65-F5344CB8AC3E}">
        <p14:creationId xmlns:p14="http://schemas.microsoft.com/office/powerpoint/2010/main" val="1279288669"/>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ulti image and tex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2F1FE39-C0F2-944E-ADC2-E08B6382AD50}"/>
              </a:ext>
            </a:extLst>
          </p:cNvPr>
          <p:cNvSpPr>
            <a:spLocks noGrp="1"/>
          </p:cNvSpPr>
          <p:nvPr>
            <p:ph type="pic" sz="quarter" idx="33"/>
          </p:nvPr>
        </p:nvSpPr>
        <p:spPr>
          <a:xfrm>
            <a:off x="315912" y="1838658"/>
            <a:ext cx="2628000" cy="1882442"/>
          </a:xfrm>
          <a:noFill/>
        </p:spPr>
        <p:txBody>
          <a:bodyPr anchor="ctr" anchorCtr="1"/>
          <a:lstStyle>
            <a:lvl1pPr>
              <a:defRPr>
                <a:solidFill>
                  <a:schemeClr val="tx1">
                    <a:alpha val="50000"/>
                  </a:schemeClr>
                </a:solidFill>
              </a:defRPr>
            </a:lvl1pPr>
          </a:lstStyle>
          <a:p>
            <a:r>
              <a:rPr lang="en-US"/>
              <a:t>Click icon to add picture</a:t>
            </a:r>
            <a:endParaRPr lang="en-US" dirty="0"/>
          </a:p>
        </p:txBody>
      </p:sp>
      <p:sp>
        <p:nvSpPr>
          <p:cNvPr id="9" name="Picture Placeholder 3">
            <a:extLst>
              <a:ext uri="{FF2B5EF4-FFF2-40B4-BE49-F238E27FC236}">
                <a16:creationId xmlns:a16="http://schemas.microsoft.com/office/drawing/2014/main" id="{010EADF1-D8D0-154F-9B7E-17D789EB038B}"/>
              </a:ext>
            </a:extLst>
          </p:cNvPr>
          <p:cNvSpPr>
            <a:spLocks noGrp="1"/>
          </p:cNvSpPr>
          <p:nvPr>
            <p:ph type="pic" sz="quarter" idx="34"/>
          </p:nvPr>
        </p:nvSpPr>
        <p:spPr>
          <a:xfrm>
            <a:off x="9200773" y="1861904"/>
            <a:ext cx="2628000" cy="1859195"/>
          </a:xfrm>
          <a:noFill/>
        </p:spPr>
        <p:txBody>
          <a:bodyPr anchor="ctr" anchorCtr="1"/>
          <a:lstStyle>
            <a:lvl1pPr>
              <a:defRPr>
                <a:solidFill>
                  <a:schemeClr val="tx1">
                    <a:alpha val="50000"/>
                  </a:schemeClr>
                </a:solidFill>
              </a:defRPr>
            </a:lvl1pPr>
          </a:lstStyle>
          <a:p>
            <a:r>
              <a:rPr lang="en-US"/>
              <a:t>Click icon to add picture</a:t>
            </a:r>
            <a:endParaRPr lang="en-US" dirty="0"/>
          </a:p>
        </p:txBody>
      </p:sp>
      <p:sp>
        <p:nvSpPr>
          <p:cNvPr id="10" name="Picture Placeholder 3">
            <a:extLst>
              <a:ext uri="{FF2B5EF4-FFF2-40B4-BE49-F238E27FC236}">
                <a16:creationId xmlns:a16="http://schemas.microsoft.com/office/drawing/2014/main" id="{775B559C-3FE4-814B-B5AA-D677CF7850F4}"/>
              </a:ext>
            </a:extLst>
          </p:cNvPr>
          <p:cNvSpPr>
            <a:spLocks noGrp="1"/>
          </p:cNvSpPr>
          <p:nvPr>
            <p:ph type="pic" sz="quarter" idx="35"/>
          </p:nvPr>
        </p:nvSpPr>
        <p:spPr>
          <a:xfrm>
            <a:off x="6239152" y="1838658"/>
            <a:ext cx="2628000" cy="1882442"/>
          </a:xfrm>
          <a:noFill/>
        </p:spPr>
        <p:txBody>
          <a:bodyPr anchor="ctr" anchorCtr="1"/>
          <a:lstStyle>
            <a:lvl1pPr>
              <a:defRPr>
                <a:solidFill>
                  <a:schemeClr val="tx1">
                    <a:alpha val="50000"/>
                  </a:schemeClr>
                </a:solidFill>
              </a:defRPr>
            </a:lvl1pPr>
          </a:lstStyle>
          <a:p>
            <a:r>
              <a:rPr lang="en-US"/>
              <a:t>Click icon to add picture</a:t>
            </a:r>
            <a:endParaRPr lang="en-US" dirty="0"/>
          </a:p>
        </p:txBody>
      </p:sp>
      <p:sp>
        <p:nvSpPr>
          <p:cNvPr id="11" name="Picture Placeholder 3">
            <a:extLst>
              <a:ext uri="{FF2B5EF4-FFF2-40B4-BE49-F238E27FC236}">
                <a16:creationId xmlns:a16="http://schemas.microsoft.com/office/drawing/2014/main" id="{3F2AA6B3-A7A7-124A-84B4-677FC0B30967}"/>
              </a:ext>
            </a:extLst>
          </p:cNvPr>
          <p:cNvSpPr>
            <a:spLocks noGrp="1"/>
          </p:cNvSpPr>
          <p:nvPr>
            <p:ph type="pic" sz="quarter" idx="36"/>
          </p:nvPr>
        </p:nvSpPr>
        <p:spPr>
          <a:xfrm>
            <a:off x="3277532" y="1838658"/>
            <a:ext cx="2628000" cy="1882442"/>
          </a:xfrm>
          <a:noFill/>
        </p:spPr>
        <p:txBody>
          <a:bodyPr anchor="ctr" anchorCtr="1"/>
          <a:lstStyle>
            <a:lvl1pPr>
              <a:defRPr>
                <a:solidFill>
                  <a:schemeClr val="tx1">
                    <a:alpha val="50000"/>
                  </a:schemeClr>
                </a:solidFill>
              </a:defRPr>
            </a:lvl1pPr>
          </a:lstStyle>
          <a:p>
            <a:r>
              <a:rPr lang="en-US"/>
              <a:t>Click icon to add picture</a:t>
            </a:r>
            <a:endParaRPr lang="en-US" dirty="0"/>
          </a:p>
        </p:txBody>
      </p:sp>
      <p:sp>
        <p:nvSpPr>
          <p:cNvPr id="17" name="Title Placeholder 1"/>
          <p:cNvSpPr>
            <a:spLocks noGrp="1"/>
          </p:cNvSpPr>
          <p:nvPr>
            <p:ph type="title"/>
          </p:nvPr>
        </p:nvSpPr>
        <p:spPr>
          <a:xfrm>
            <a:off x="334963" y="779117"/>
            <a:ext cx="11478666" cy="498470"/>
          </a:xfrm>
          <a:prstGeom prst="rect">
            <a:avLst/>
          </a:prstGeom>
        </p:spPr>
        <p:txBody>
          <a:bodyPr vert="horz" wrap="square" lIns="0" tIns="0" rIns="0" bIns="0" rtlCol="0" anchor="ctr">
            <a:noAutofit/>
          </a:bodyPr>
          <a:lstStyle/>
          <a:p>
            <a:r>
              <a:rPr lang="en-US"/>
              <a:t>Click to edit Master title style</a:t>
            </a:r>
            <a:endParaRPr lang="en-US" dirty="0"/>
          </a:p>
        </p:txBody>
      </p:sp>
      <p:sp>
        <p:nvSpPr>
          <p:cNvPr id="18"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334963" y="1300834"/>
            <a:ext cx="11484799" cy="537824"/>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20" name="Text Placeholder 19"/>
          <p:cNvSpPr>
            <a:spLocks noGrp="1"/>
          </p:cNvSpPr>
          <p:nvPr>
            <p:ph type="body" sz="quarter" idx="37"/>
          </p:nvPr>
        </p:nvSpPr>
        <p:spPr>
          <a:xfrm>
            <a:off x="315913" y="3913188"/>
            <a:ext cx="2627312" cy="20891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2" name="Text Placeholder 21"/>
          <p:cNvSpPr>
            <a:spLocks noGrp="1"/>
          </p:cNvSpPr>
          <p:nvPr>
            <p:ph type="body" sz="quarter" idx="38"/>
          </p:nvPr>
        </p:nvSpPr>
        <p:spPr>
          <a:xfrm>
            <a:off x="3243263" y="3913188"/>
            <a:ext cx="2740025" cy="20891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4" name="Text Placeholder 23"/>
          <p:cNvSpPr>
            <a:spLocks noGrp="1"/>
          </p:cNvSpPr>
          <p:nvPr>
            <p:ph type="body" sz="quarter" idx="39"/>
          </p:nvPr>
        </p:nvSpPr>
        <p:spPr>
          <a:xfrm>
            <a:off x="6238875" y="3913188"/>
            <a:ext cx="2628900" cy="20891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6" name="Text Placeholder 25"/>
          <p:cNvSpPr>
            <a:spLocks noGrp="1"/>
          </p:cNvSpPr>
          <p:nvPr>
            <p:ph type="body" sz="quarter" idx="40"/>
          </p:nvPr>
        </p:nvSpPr>
        <p:spPr>
          <a:xfrm>
            <a:off x="9201150" y="3913188"/>
            <a:ext cx="2627313" cy="20891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4"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dirty="0"/>
          </a:p>
        </p:txBody>
      </p:sp>
    </p:spTree>
    <p:extLst>
      <p:ext uri="{BB962C8B-B14F-4D97-AF65-F5344CB8AC3E}">
        <p14:creationId xmlns:p14="http://schemas.microsoft.com/office/powerpoint/2010/main" val="121457107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81262" y="5844922"/>
            <a:ext cx="720000" cy="778515"/>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6228758" y="3160988"/>
            <a:ext cx="4636034" cy="931618"/>
          </a:xfrm>
          <a:prstGeom prst="rect">
            <a:avLst/>
          </a:prstGeom>
        </p:spPr>
        <p:txBody>
          <a:bodyPr wrap="square" lIns="0">
            <a:noAutofit/>
          </a:bodyPr>
          <a:lstStyle>
            <a:lvl1pPr marL="0" indent="0">
              <a:buNone/>
              <a:defRPr sz="2000" b="0" i="0">
                <a:solidFill>
                  <a:schemeClr val="bg1"/>
                </a:solidFill>
                <a:latin typeface="Montserrat SemiBold" pitchFamily="2" charset="77"/>
              </a:defRPr>
            </a:lvl1pPr>
            <a:lvl2pPr marL="0" indent="0">
              <a:buNone/>
              <a:defRPr/>
            </a:lvl2pPr>
          </a:lstStyle>
          <a:p>
            <a:pPr lvl="0"/>
            <a:r>
              <a:rPr lang="en-US" dirty="0"/>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6228760" y="1935814"/>
            <a:ext cx="4636033" cy="1107996"/>
          </a:xfrm>
        </p:spPr>
        <p:txBody>
          <a:bodyPr anchor="b">
            <a:noAutofit/>
          </a:bodyPr>
          <a:lstStyle>
            <a:lvl1pPr>
              <a:lnSpc>
                <a:spcPct val="90000"/>
              </a:lnSpc>
              <a:defRPr sz="4000">
                <a:solidFill>
                  <a:schemeClr val="bg1"/>
                </a:solidFill>
              </a:defRPr>
            </a:lvl1pPr>
          </a:lstStyle>
          <a:p>
            <a:r>
              <a:rPr lang="en-US" dirty="0"/>
              <a:t>Divider title goes here</a:t>
            </a:r>
            <a:endParaRPr lang="en-AU" dirty="0"/>
          </a:p>
        </p:txBody>
      </p:sp>
      <p:sp>
        <p:nvSpPr>
          <p:cNvPr id="4" name="Oval 3" descr="Students at a computer" title="Students"/>
          <p:cNvSpPr/>
          <p:nvPr userDrawn="1"/>
        </p:nvSpPr>
        <p:spPr>
          <a:xfrm>
            <a:off x="409292" y="594400"/>
            <a:ext cx="5588592" cy="5588592"/>
          </a:xfrm>
          <a:prstGeom prst="ellipse">
            <a:avLst/>
          </a:prstGeom>
          <a:blipFill dpi="0"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err="1"/>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dirty="0">
                <a:solidFill>
                  <a:schemeClr val="bg1"/>
                </a:solidFill>
                <a:latin typeface="Montserrat SemiBold" pitchFamily="2" charset="77"/>
              </a:rPr>
              <a:t>NSW Department of Education</a:t>
            </a:r>
          </a:p>
        </p:txBody>
      </p:sp>
    </p:spTree>
    <p:extLst>
      <p:ext uri="{BB962C8B-B14F-4D97-AF65-F5344CB8AC3E}">
        <p14:creationId xmlns:p14="http://schemas.microsoft.com/office/powerpoint/2010/main" val="295140373"/>
      </p:ext>
    </p:extLst>
  </p:cSld>
  <p:clrMapOvr>
    <a:masterClrMapping/>
  </p:clrMapOvr>
  <p:transition>
    <p:fade/>
  </p:transition>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all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2379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Divider - Placehol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81262" y="5844922"/>
            <a:ext cx="720000" cy="778515"/>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6228758" y="3160988"/>
            <a:ext cx="4636034" cy="931618"/>
          </a:xfrm>
          <a:prstGeom prst="rect">
            <a:avLst/>
          </a:prstGeom>
        </p:spPr>
        <p:txBody>
          <a:bodyPr wrap="square" lIns="0">
            <a:noAutofit/>
          </a:bodyPr>
          <a:lstStyle>
            <a:lvl1pPr marL="0" indent="0">
              <a:buNone/>
              <a:defRPr sz="2000" b="0" i="0">
                <a:solidFill>
                  <a:schemeClr val="bg1"/>
                </a:solidFill>
                <a:latin typeface="Montserrat SemiBold" pitchFamily="2" charset="77"/>
              </a:defRPr>
            </a:lvl1pPr>
            <a:lvl2pPr marL="0" indent="0">
              <a:buNone/>
              <a:defRPr/>
            </a:lvl2pPr>
          </a:lstStyle>
          <a:p>
            <a:pPr lvl="0"/>
            <a:r>
              <a:rPr lang="en-US" dirty="0"/>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6228760" y="1935814"/>
            <a:ext cx="4636033" cy="1107996"/>
          </a:xfrm>
        </p:spPr>
        <p:txBody>
          <a:bodyPr anchor="b">
            <a:noAutofit/>
          </a:bodyPr>
          <a:lstStyle>
            <a:lvl1pPr>
              <a:lnSpc>
                <a:spcPct val="90000"/>
              </a:lnSpc>
              <a:defRPr sz="4000">
                <a:solidFill>
                  <a:schemeClr val="bg1"/>
                </a:solidFill>
              </a:defRPr>
            </a:lvl1pPr>
          </a:lstStyle>
          <a:p>
            <a:r>
              <a:rPr lang="en-US" dirty="0"/>
              <a:t>Divider title goes here</a:t>
            </a:r>
            <a:endParaRPr lang="en-AU" dirty="0"/>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dirty="0">
                <a:solidFill>
                  <a:schemeClr val="bg1"/>
                </a:solidFill>
                <a:latin typeface="Montserrat SemiBold" pitchFamily="2" charset="77"/>
              </a:rPr>
              <a:t>NSW Department of Education</a:t>
            </a:r>
          </a:p>
        </p:txBody>
      </p:sp>
      <p:sp>
        <p:nvSpPr>
          <p:cNvPr id="10" name="Picture Placeholder 4">
            <a:extLst>
              <a:ext uri="{FF2B5EF4-FFF2-40B4-BE49-F238E27FC236}">
                <a16:creationId xmlns:a16="http://schemas.microsoft.com/office/drawing/2014/main" id="{0A1D65FC-D219-204C-AE0A-9EE673E2E2AE}"/>
              </a:ext>
            </a:extLst>
          </p:cNvPr>
          <p:cNvSpPr>
            <a:spLocks noGrp="1"/>
          </p:cNvSpPr>
          <p:nvPr>
            <p:ph type="pic" sz="quarter" idx="16" hasCustomPrompt="1"/>
          </p:nvPr>
        </p:nvSpPr>
        <p:spPr>
          <a:xfrm>
            <a:off x="409292" y="594400"/>
            <a:ext cx="5587200" cy="5587200"/>
          </a:xfrm>
          <a:prstGeom prst="ellipse">
            <a:avLst/>
          </a:prstGeom>
          <a:noFill/>
        </p:spPr>
        <p:txBody>
          <a:bodyPr anchor="ctr"/>
          <a:lstStyle>
            <a:lvl1pPr algn="ctr">
              <a:defRPr>
                <a:solidFill>
                  <a:schemeClr val="bg1"/>
                </a:solidFill>
              </a:defRPr>
            </a:lvl1pPr>
          </a:lstStyle>
          <a:p>
            <a:r>
              <a:rPr lang="en-US" dirty="0"/>
              <a:t>Insert Image here</a:t>
            </a:r>
          </a:p>
        </p:txBody>
      </p:sp>
    </p:spTree>
    <p:extLst>
      <p:ext uri="{BB962C8B-B14F-4D97-AF65-F5344CB8AC3E}">
        <p14:creationId xmlns:p14="http://schemas.microsoft.com/office/powerpoint/2010/main" val="541990905"/>
      </p:ext>
    </p:extLst>
  </p:cSld>
  <p:clrMapOvr>
    <a:masterClrMapping/>
  </p:clrMapOvr>
  <p:transition>
    <p:fade/>
  </p:transition>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371475" y="4048755"/>
            <a:ext cx="4636034" cy="904985"/>
          </a:xfrm>
          <a:prstGeom prst="rect">
            <a:avLst/>
          </a:prstGeom>
        </p:spPr>
        <p:txBody>
          <a:bodyPr wrap="square" lIns="0">
            <a:noAutofit/>
          </a:bodyPr>
          <a:lstStyle>
            <a:lvl1pPr marL="0" indent="0">
              <a:buNone/>
              <a:defRPr sz="2000" b="0" i="0">
                <a:solidFill>
                  <a:schemeClr val="bg1"/>
                </a:solidFill>
                <a:latin typeface="Montserrat SemiBold" pitchFamily="2" charset="77"/>
              </a:defRPr>
            </a:lvl1pPr>
            <a:lvl2pPr marL="0" indent="0">
              <a:buNone/>
              <a:defRPr/>
            </a:lvl2pPr>
          </a:lstStyle>
          <a:p>
            <a:pPr lvl="0"/>
            <a:r>
              <a:rPr lang="en-US" dirty="0"/>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371475" y="2823581"/>
            <a:ext cx="4636033" cy="1107996"/>
          </a:xfrm>
        </p:spPr>
        <p:txBody>
          <a:bodyPr anchor="b">
            <a:noAutofit/>
          </a:bodyPr>
          <a:lstStyle>
            <a:lvl1pPr>
              <a:lnSpc>
                <a:spcPct val="90000"/>
              </a:lnSpc>
              <a:defRPr sz="4000">
                <a:solidFill>
                  <a:schemeClr val="bg1"/>
                </a:solidFill>
              </a:defRPr>
            </a:lvl1pPr>
          </a:lstStyle>
          <a:p>
            <a:r>
              <a:rPr lang="en-US" dirty="0"/>
              <a:t>Divider title goes here</a:t>
            </a:r>
            <a:endParaRPr lang="en-AU" dirty="0"/>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dirty="0">
                <a:solidFill>
                  <a:schemeClr val="bg1"/>
                </a:solidFill>
                <a:latin typeface="Montserrat SemiBold" pitchFamily="2" charset="77"/>
              </a:rPr>
              <a:t>NSW Department of Education</a:t>
            </a:r>
          </a:p>
        </p:txBody>
      </p:sp>
      <p:pic>
        <p:nvPicPr>
          <p:cNvPr id="9" name="Picture 8" descr="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7062" y="5854650"/>
            <a:ext cx="720000" cy="778515"/>
          </a:xfrm>
          <a:prstGeom prst="rect">
            <a:avLst/>
          </a:prstGeom>
        </p:spPr>
      </p:pic>
    </p:spTree>
    <p:extLst>
      <p:ext uri="{BB962C8B-B14F-4D97-AF65-F5344CB8AC3E}">
        <p14:creationId xmlns:p14="http://schemas.microsoft.com/office/powerpoint/2010/main" val="2383229777"/>
      </p:ext>
    </p:extLst>
  </p:cSld>
  <p:clrMapOvr>
    <a:masterClrMapping/>
  </p:clrMapOvr>
  <p:transition>
    <p:fade/>
  </p:transition>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7062" y="5854650"/>
            <a:ext cx="720000" cy="778515"/>
          </a:xfrm>
          <a:prstGeom prst="rect">
            <a:avLst/>
          </a:prstGeom>
        </p:spPr>
      </p:pic>
      <p:sp>
        <p:nvSpPr>
          <p:cNvPr id="9" name="Oval 8" descr="Student writing at his desk"/>
          <p:cNvSpPr/>
          <p:nvPr userDrawn="1"/>
        </p:nvSpPr>
        <p:spPr>
          <a:xfrm>
            <a:off x="5769864" y="219974"/>
            <a:ext cx="6391656" cy="6391656"/>
          </a:xfrm>
          <a:prstGeom prst="ellipse">
            <a:avLst/>
          </a:prstGeom>
          <a:blipFill dpi="0"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err="1"/>
          </a:p>
        </p:txBody>
      </p:sp>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371475" y="4048755"/>
            <a:ext cx="4636034" cy="1242336"/>
          </a:xfrm>
          <a:prstGeom prst="rect">
            <a:avLst/>
          </a:prstGeom>
        </p:spPr>
        <p:txBody>
          <a:bodyPr wrap="square" lIns="0">
            <a:noAutofit/>
          </a:bodyPr>
          <a:lstStyle>
            <a:lvl1pPr marL="0" indent="0">
              <a:buNone/>
              <a:defRPr sz="2000" b="0" i="0">
                <a:solidFill>
                  <a:schemeClr val="bg1"/>
                </a:solidFill>
                <a:latin typeface="Montserrat SemiBold" pitchFamily="2" charset="77"/>
              </a:defRPr>
            </a:lvl1pPr>
            <a:lvl2pPr marL="0" indent="0">
              <a:buNone/>
              <a:defRPr/>
            </a:lvl2pPr>
          </a:lstStyle>
          <a:p>
            <a:pPr lvl="0"/>
            <a:r>
              <a:rPr lang="en-US" dirty="0"/>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371475" y="2823581"/>
            <a:ext cx="4636033" cy="1107996"/>
          </a:xfrm>
        </p:spPr>
        <p:txBody>
          <a:bodyPr anchor="b">
            <a:noAutofit/>
          </a:bodyPr>
          <a:lstStyle>
            <a:lvl1pPr>
              <a:lnSpc>
                <a:spcPct val="90000"/>
              </a:lnSpc>
              <a:defRPr sz="4000">
                <a:solidFill>
                  <a:schemeClr val="bg1"/>
                </a:solidFill>
              </a:defRPr>
            </a:lvl1pPr>
          </a:lstStyle>
          <a:p>
            <a:r>
              <a:rPr lang="en-US" dirty="0"/>
              <a:t>Divider title goes here</a:t>
            </a:r>
            <a:endParaRPr lang="en-AU" dirty="0"/>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dirty="0">
                <a:solidFill>
                  <a:schemeClr val="bg1"/>
                </a:solidFill>
                <a:latin typeface="Montserrat SemiBold" pitchFamily="2" charset="77"/>
              </a:rPr>
              <a:t>NSW Department of Education</a:t>
            </a:r>
          </a:p>
        </p:txBody>
      </p:sp>
    </p:spTree>
    <p:extLst>
      <p:ext uri="{BB962C8B-B14F-4D97-AF65-F5344CB8AC3E}">
        <p14:creationId xmlns:p14="http://schemas.microsoft.com/office/powerpoint/2010/main" val="2520100275"/>
      </p:ext>
    </p:extLst>
  </p:cSld>
  <p:clrMapOvr>
    <a:masterClrMapping/>
  </p:clrMapOvr>
  <p:transition>
    <p:fade/>
  </p:transition>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Divider - 4 Placehol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7062" y="5854650"/>
            <a:ext cx="720000" cy="778515"/>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371475" y="4048755"/>
            <a:ext cx="4636034" cy="1242336"/>
          </a:xfrm>
          <a:prstGeom prst="rect">
            <a:avLst/>
          </a:prstGeom>
        </p:spPr>
        <p:txBody>
          <a:bodyPr wrap="square" lIns="0">
            <a:noAutofit/>
          </a:bodyPr>
          <a:lstStyle>
            <a:lvl1pPr marL="0" indent="0">
              <a:buNone/>
              <a:defRPr sz="2000" b="0" i="0">
                <a:solidFill>
                  <a:schemeClr val="bg1"/>
                </a:solidFill>
                <a:latin typeface="Montserrat SemiBold" pitchFamily="2" charset="77"/>
              </a:defRPr>
            </a:lvl1pPr>
            <a:lvl2pPr marL="0" indent="0">
              <a:buNone/>
              <a:defRPr/>
            </a:lvl2pPr>
          </a:lstStyle>
          <a:p>
            <a:pPr lvl="0"/>
            <a:r>
              <a:rPr lang="en-US" dirty="0"/>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371475" y="2823581"/>
            <a:ext cx="4636033" cy="1107996"/>
          </a:xfrm>
        </p:spPr>
        <p:txBody>
          <a:bodyPr anchor="b">
            <a:noAutofit/>
          </a:bodyPr>
          <a:lstStyle>
            <a:lvl1pPr>
              <a:lnSpc>
                <a:spcPct val="90000"/>
              </a:lnSpc>
              <a:defRPr sz="4000">
                <a:solidFill>
                  <a:schemeClr val="bg1"/>
                </a:solidFill>
              </a:defRPr>
            </a:lvl1pPr>
          </a:lstStyle>
          <a:p>
            <a:r>
              <a:rPr lang="en-US" dirty="0"/>
              <a:t>Divider title goes here</a:t>
            </a:r>
            <a:endParaRPr lang="en-AU" dirty="0"/>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dirty="0">
                <a:solidFill>
                  <a:schemeClr val="bg1"/>
                </a:solidFill>
                <a:latin typeface="Montserrat SemiBold" pitchFamily="2" charset="77"/>
              </a:rPr>
              <a:t>NSW Department of Education</a:t>
            </a:r>
          </a:p>
        </p:txBody>
      </p:sp>
      <p:sp>
        <p:nvSpPr>
          <p:cNvPr id="10" name="Picture Placeholder 4">
            <a:extLst>
              <a:ext uri="{FF2B5EF4-FFF2-40B4-BE49-F238E27FC236}">
                <a16:creationId xmlns:a16="http://schemas.microsoft.com/office/drawing/2014/main" id="{CB23E5B4-1C83-A145-8704-1AE518058744}"/>
              </a:ext>
            </a:extLst>
          </p:cNvPr>
          <p:cNvSpPr>
            <a:spLocks noGrp="1"/>
          </p:cNvSpPr>
          <p:nvPr>
            <p:ph type="pic" sz="quarter" idx="16" hasCustomPrompt="1"/>
          </p:nvPr>
        </p:nvSpPr>
        <p:spPr>
          <a:xfrm>
            <a:off x="5767920" y="180779"/>
            <a:ext cx="6393600" cy="6393600"/>
          </a:xfrm>
          <a:prstGeom prst="ellipse">
            <a:avLst/>
          </a:prstGeom>
          <a:noFill/>
        </p:spPr>
        <p:txBody>
          <a:bodyPr anchor="ctr"/>
          <a:lstStyle>
            <a:lvl1pPr algn="ctr">
              <a:defRPr>
                <a:solidFill>
                  <a:schemeClr val="bg1"/>
                </a:solidFill>
              </a:defRPr>
            </a:lvl1pPr>
          </a:lstStyle>
          <a:p>
            <a:r>
              <a:rPr lang="en-US" dirty="0"/>
              <a:t>Insert Image here</a:t>
            </a:r>
          </a:p>
        </p:txBody>
      </p:sp>
    </p:spTree>
    <p:extLst>
      <p:ext uri="{BB962C8B-B14F-4D97-AF65-F5344CB8AC3E}">
        <p14:creationId xmlns:p14="http://schemas.microsoft.com/office/powerpoint/2010/main" val="1906504355"/>
      </p:ext>
    </p:extLst>
  </p:cSld>
  <p:clrMapOvr>
    <a:masterClrMapping/>
  </p:clrMapOvr>
  <p:transition>
    <p:fade/>
  </p:transition>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descr="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86323" y="5894897"/>
            <a:ext cx="720000" cy="786318"/>
          </a:xfrm>
          <a:prstGeom prst="rect">
            <a:avLst/>
          </a:prstGeom>
        </p:spPr>
      </p:pic>
      <p:sp>
        <p:nvSpPr>
          <p:cNvPr id="9" name="Oval 8" descr="Student writing at his desk"/>
          <p:cNvSpPr/>
          <p:nvPr userDrawn="1"/>
        </p:nvSpPr>
        <p:spPr>
          <a:xfrm>
            <a:off x="6793918" y="1384915"/>
            <a:ext cx="4963075" cy="4964400"/>
          </a:xfrm>
          <a:prstGeom prst="ellipse">
            <a:avLst/>
          </a:prstGeom>
          <a:blipFill dpi="0" rotWithShape="1">
            <a:blip r:embed="rId4" cstate="screen">
              <a:extLst>
                <a:ext uri="{28A0092B-C50C-407E-A947-70E740481C1C}">
                  <a14:useLocalDpi xmlns:a14="http://schemas.microsoft.com/office/drawing/2010/main"/>
                </a:ext>
              </a:extLst>
            </a:blip>
            <a:srcRect/>
            <a:stretch>
              <a:fillRect t="17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err="1"/>
          </a:p>
        </p:txBody>
      </p:sp>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360328" y="4048755"/>
            <a:ext cx="4636034" cy="1579688"/>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360328" y="2823581"/>
            <a:ext cx="4636033" cy="1107996"/>
          </a:xfrm>
        </p:spPr>
        <p:txBody>
          <a:bodyPr anchor="b">
            <a:noAutofit/>
          </a:bodyPr>
          <a:lstStyle>
            <a:lvl1pPr>
              <a:lnSpc>
                <a:spcPct val="90000"/>
              </a:lnSpc>
              <a:defRPr sz="4000">
                <a:solidFill>
                  <a:schemeClr val="tx2"/>
                </a:solidFill>
              </a:defRPr>
            </a:lvl1pPr>
          </a:lstStyle>
          <a:p>
            <a:r>
              <a:rPr lang="en-US" dirty="0"/>
              <a:t>Divider title goes here</a:t>
            </a:r>
            <a:endParaRPr lang="en-AU" dirty="0"/>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dirty="0">
                <a:solidFill>
                  <a:schemeClr val="tx2"/>
                </a:solidFill>
                <a:latin typeface="Montserrat SemiBold" pitchFamily="2" charset="77"/>
              </a:rPr>
              <a:t>NSW Department of Education</a:t>
            </a:r>
          </a:p>
        </p:txBody>
      </p:sp>
    </p:spTree>
    <p:extLst>
      <p:ext uri="{BB962C8B-B14F-4D97-AF65-F5344CB8AC3E}">
        <p14:creationId xmlns:p14="http://schemas.microsoft.com/office/powerpoint/2010/main" val="3050031955"/>
      </p:ext>
    </p:extLst>
  </p:cSld>
  <p:clrMapOvr>
    <a:masterClrMapping/>
  </p:clrMapOvr>
  <p:transition>
    <p:fade/>
  </p:transition>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Divider - 5 Placehol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descr="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86323" y="5894897"/>
            <a:ext cx="720000" cy="786318"/>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360328" y="4048755"/>
            <a:ext cx="4636034" cy="1579688"/>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360328" y="2823581"/>
            <a:ext cx="4636033" cy="1107996"/>
          </a:xfrm>
        </p:spPr>
        <p:txBody>
          <a:bodyPr anchor="b">
            <a:noAutofit/>
          </a:bodyPr>
          <a:lstStyle>
            <a:lvl1pPr>
              <a:lnSpc>
                <a:spcPct val="90000"/>
              </a:lnSpc>
              <a:defRPr sz="4000">
                <a:solidFill>
                  <a:schemeClr val="tx2"/>
                </a:solidFill>
              </a:defRPr>
            </a:lvl1pPr>
          </a:lstStyle>
          <a:p>
            <a:r>
              <a:rPr lang="en-US" dirty="0"/>
              <a:t>Divider title goes here</a:t>
            </a:r>
            <a:endParaRPr lang="en-AU" dirty="0"/>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dirty="0">
                <a:solidFill>
                  <a:schemeClr val="tx2"/>
                </a:solidFill>
                <a:latin typeface="Montserrat SemiBold" pitchFamily="2" charset="77"/>
              </a:rPr>
              <a:t>NSW Department of Education</a:t>
            </a:r>
          </a:p>
        </p:txBody>
      </p:sp>
      <p:sp>
        <p:nvSpPr>
          <p:cNvPr id="11" name="Picture Placeholder 4">
            <a:extLst>
              <a:ext uri="{FF2B5EF4-FFF2-40B4-BE49-F238E27FC236}">
                <a16:creationId xmlns:a16="http://schemas.microsoft.com/office/drawing/2014/main" id="{E2F1A7F7-B7FF-3A4A-8369-3192421B34A4}"/>
              </a:ext>
            </a:extLst>
          </p:cNvPr>
          <p:cNvSpPr>
            <a:spLocks noGrp="1"/>
          </p:cNvSpPr>
          <p:nvPr>
            <p:ph type="pic" sz="quarter" idx="16" hasCustomPrompt="1"/>
          </p:nvPr>
        </p:nvSpPr>
        <p:spPr>
          <a:xfrm>
            <a:off x="6792593" y="1384915"/>
            <a:ext cx="4964400" cy="4964400"/>
          </a:xfrm>
          <a:prstGeom prst="ellipse">
            <a:avLst/>
          </a:prstGeom>
          <a:noFill/>
        </p:spPr>
        <p:txBody>
          <a:bodyPr anchor="ctr"/>
          <a:lstStyle>
            <a:lvl1pPr algn="ctr">
              <a:defRPr>
                <a:solidFill>
                  <a:schemeClr val="tx1"/>
                </a:solidFill>
              </a:defRPr>
            </a:lvl1pPr>
          </a:lstStyle>
          <a:p>
            <a:r>
              <a:rPr lang="en-US" dirty="0"/>
              <a:t>Insert Image here</a:t>
            </a:r>
          </a:p>
        </p:txBody>
      </p:sp>
    </p:spTree>
    <p:extLst>
      <p:ext uri="{BB962C8B-B14F-4D97-AF65-F5344CB8AC3E}">
        <p14:creationId xmlns:p14="http://schemas.microsoft.com/office/powerpoint/2010/main" val="1922684643"/>
      </p:ext>
    </p:extLst>
  </p:cSld>
  <p:clrMapOvr>
    <a:masterClrMapping/>
  </p:clrMapOvr>
  <p:transition>
    <p:fade/>
  </p:transition>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descr="NSW Government Logo.&#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162039" y="5894897"/>
            <a:ext cx="720000" cy="786318"/>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371475" y="4048755"/>
            <a:ext cx="4636034" cy="1766983"/>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371475" y="2823581"/>
            <a:ext cx="4636033" cy="1107996"/>
          </a:xfrm>
        </p:spPr>
        <p:txBody>
          <a:bodyPr anchor="b">
            <a:noAutofit/>
          </a:bodyPr>
          <a:lstStyle>
            <a:lvl1pPr>
              <a:lnSpc>
                <a:spcPct val="90000"/>
              </a:lnSpc>
              <a:defRPr sz="4000">
                <a:solidFill>
                  <a:schemeClr val="tx2"/>
                </a:solidFill>
              </a:defRPr>
            </a:lvl1pPr>
          </a:lstStyle>
          <a:p>
            <a:r>
              <a:rPr lang="en-US" dirty="0"/>
              <a:t>Divider title goes here</a:t>
            </a:r>
            <a:endParaRPr lang="en-AU" dirty="0"/>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dirty="0">
                <a:solidFill>
                  <a:schemeClr val="tx2"/>
                </a:solidFill>
                <a:latin typeface="Montserrat SemiBold" pitchFamily="2" charset="77"/>
              </a:rPr>
              <a:t>NSW Department of Education</a:t>
            </a:r>
          </a:p>
        </p:txBody>
      </p:sp>
    </p:spTree>
    <p:extLst>
      <p:ext uri="{BB962C8B-B14F-4D97-AF65-F5344CB8AC3E}">
        <p14:creationId xmlns:p14="http://schemas.microsoft.com/office/powerpoint/2010/main" val="1793807050"/>
      </p:ext>
    </p:extLst>
  </p:cSld>
  <p:clrMapOvr>
    <a:masterClrMapping/>
  </p:clrMapOvr>
  <p:transition>
    <p:fade/>
  </p:transition>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xfrm>
            <a:off x="337062" y="6371461"/>
            <a:ext cx="540000" cy="365125"/>
          </a:xfrm>
          <a:prstGeom prst="rect">
            <a:avLst/>
          </a:prstGeom>
        </p:spPr>
        <p:txBody>
          <a:bodyPr vert="horz" lIns="0" tIns="45720" rIns="91440" bIns="45720" rtlCol="0" anchor="ctr"/>
          <a:lstStyle>
            <a:lvl1pPr algn="l">
              <a:defRPr sz="1000">
                <a:solidFill>
                  <a:schemeClr val="tx2"/>
                </a:solidFill>
              </a:defRPr>
            </a:lvl1pPr>
          </a:lstStyle>
          <a:p>
            <a:fld id="{70A22D65-9FDC-489F-B10E-6D0B5D9F1F89}" type="slidenum">
              <a:rPr lang="en-AU" smtClean="0"/>
              <a:pPr/>
              <a:t>‹#›</a:t>
            </a:fld>
            <a:endParaRPr lang="en-AU" dirty="0"/>
          </a:p>
        </p:txBody>
      </p:sp>
      <p:pic>
        <p:nvPicPr>
          <p:cNvPr id="8" name="Picture 7" descr="NSW Government Logo.&#10;"/>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11432123" y="6146848"/>
            <a:ext cx="540000" cy="589738"/>
          </a:xfrm>
          <a:prstGeom prst="rect">
            <a:avLst/>
          </a:prstGeom>
        </p:spPr>
      </p:pic>
      <p:sp>
        <p:nvSpPr>
          <p:cNvPr id="4" name="Text Placeholder 3"/>
          <p:cNvSpPr>
            <a:spLocks noGrp="1"/>
          </p:cNvSpPr>
          <p:nvPr>
            <p:ph type="body" idx="1"/>
          </p:nvPr>
        </p:nvSpPr>
        <p:spPr>
          <a:xfrm>
            <a:off x="316228" y="1725254"/>
            <a:ext cx="11497399"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4" name="Title Placeholder 1"/>
          <p:cNvSpPr>
            <a:spLocks noGrp="1"/>
          </p:cNvSpPr>
          <p:nvPr>
            <p:ph type="title"/>
          </p:nvPr>
        </p:nvSpPr>
        <p:spPr>
          <a:xfrm>
            <a:off x="316228" y="779117"/>
            <a:ext cx="11497401" cy="498470"/>
          </a:xfrm>
          <a:prstGeom prst="rect">
            <a:avLst/>
          </a:prstGeom>
        </p:spPr>
        <p:txBody>
          <a:bodyPr vert="horz" wrap="square" lIns="0" tIns="0" rIns="0" bIns="0" rtlCol="0" anchor="ctr">
            <a:noAutofit/>
          </a:body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AEFECAC3-BF7B-B746-B2D0-F554BFDC2964}"/>
              </a:ext>
              <a:ext uri="{C183D7F6-B498-43B3-948B-1728B52AA6E4}">
                <adec:decorative xmlns:adec="http://schemas.microsoft.com/office/drawing/2017/decorative"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74AE827-7224-224D-825A-55775AA3B745}"/>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dirty="0">
                <a:solidFill>
                  <a:schemeClr val="tx2"/>
                </a:solidFill>
                <a:latin typeface="Montserrat SemiBold" pitchFamily="2" charset="77"/>
              </a:rPr>
              <a:t>NSW Department of Education</a:t>
            </a:r>
          </a:p>
        </p:txBody>
      </p:sp>
    </p:spTree>
    <p:extLst>
      <p:ext uri="{BB962C8B-B14F-4D97-AF65-F5344CB8AC3E}">
        <p14:creationId xmlns:p14="http://schemas.microsoft.com/office/powerpoint/2010/main" val="2180352252"/>
      </p:ext>
    </p:extLst>
  </p:cSld>
  <p:clrMap bg1="lt1" tx1="dk1" bg2="lt2" tx2="dk2" accent1="accent1" accent2="accent2" accent3="accent3" accent4="accent4" accent5="accent5" accent6="accent6" hlink="hlink" folHlink="folHlink"/>
  <p:sldLayoutIdLst>
    <p:sldLayoutId id="2147483673" r:id="rId1"/>
    <p:sldLayoutId id="2147483690" r:id="rId2"/>
    <p:sldLayoutId id="2147483700" r:id="rId3"/>
    <p:sldLayoutId id="2147483688" r:id="rId4"/>
    <p:sldLayoutId id="2147483692" r:id="rId5"/>
    <p:sldLayoutId id="2147483701" r:id="rId6"/>
    <p:sldLayoutId id="2147483691" r:id="rId7"/>
    <p:sldLayoutId id="2147483702" r:id="rId8"/>
    <p:sldLayoutId id="2147483694" r:id="rId9"/>
    <p:sldLayoutId id="2147483675" r:id="rId10"/>
    <p:sldLayoutId id="2147483670" r:id="rId11"/>
    <p:sldLayoutId id="2147483689" r:id="rId12"/>
    <p:sldLayoutId id="2147483671" r:id="rId13"/>
    <p:sldLayoutId id="2147483696" r:id="rId14"/>
    <p:sldLayoutId id="2147483697" r:id="rId15"/>
    <p:sldLayoutId id="2147483695" r:id="rId16"/>
    <p:sldLayoutId id="2147483698" r:id="rId17"/>
    <p:sldLayoutId id="2147483687" r:id="rId18"/>
    <p:sldLayoutId id="2147483699" r:id="rId19"/>
    <p:sldLayoutId id="2147483723" r:id="rId20"/>
  </p:sldLayoutIdLst>
  <p:transition>
    <p:fade/>
  </p:transition>
  <p:hf sldNum="0" hdr="0" dt="0"/>
  <p:txStyles>
    <p:titleStyle>
      <a:lvl1pPr algn="l" defTabSz="685798" rtl="0" eaLnBrk="1" latinLnBrk="0" hangingPunct="1">
        <a:lnSpc>
          <a:spcPct val="90000"/>
        </a:lnSpc>
        <a:spcBef>
          <a:spcPct val="0"/>
        </a:spcBef>
        <a:buNone/>
        <a:defRPr sz="2800" b="0" i="0" kern="1200">
          <a:solidFill>
            <a:schemeClr val="tx2"/>
          </a:solidFill>
          <a:latin typeface="Montserrat SemiBold" panose="00000700000000000000" pitchFamily="2" charset="0"/>
          <a:ea typeface="+mj-ea"/>
          <a:cs typeface="+mj-cs"/>
        </a:defRPr>
      </a:lvl1pPr>
    </p:titleStyle>
    <p:bodyStyle>
      <a:lvl1pPr marL="177800" indent="-177800" algn="l" defTabSz="685798" rtl="0" eaLnBrk="1" latinLnBrk="0" hangingPunct="1">
        <a:lnSpc>
          <a:spcPct val="150000"/>
        </a:lnSpc>
        <a:spcBef>
          <a:spcPts val="0"/>
        </a:spcBef>
        <a:spcAft>
          <a:spcPts val="600"/>
        </a:spcAft>
        <a:buFont typeface="Arial" panose="020B0604020202020204" pitchFamily="34" charset="0"/>
        <a:buChar char="•"/>
        <a:defRPr sz="1800" kern="1200">
          <a:solidFill>
            <a:schemeClr val="tx2"/>
          </a:solidFill>
          <a:latin typeface="Montserrat Medium" pitchFamily="2" charset="77"/>
          <a:ea typeface="+mn-ea"/>
          <a:cs typeface="+mn-cs"/>
        </a:defRPr>
      </a:lvl1pPr>
      <a:lvl2pPr marL="355600" indent="-177800" algn="l" defTabSz="685798" rtl="0" eaLnBrk="1" latinLnBrk="0" hangingPunct="1">
        <a:lnSpc>
          <a:spcPct val="150000"/>
        </a:lnSpc>
        <a:spcBef>
          <a:spcPts val="0"/>
        </a:spcBef>
        <a:spcAft>
          <a:spcPts val="600"/>
        </a:spcAft>
        <a:buClrTx/>
        <a:buFont typeface="Montserrat Medium" panose="00000600000000000000" pitchFamily="2" charset="0"/>
        <a:buChar char="−"/>
        <a:defRPr sz="1600" kern="1200">
          <a:solidFill>
            <a:schemeClr val="tx2"/>
          </a:solidFill>
          <a:latin typeface="Montserrat Medium" pitchFamily="2" charset="77"/>
          <a:ea typeface="+mn-ea"/>
          <a:cs typeface="+mn-cs"/>
        </a:defRPr>
      </a:lvl2pPr>
      <a:lvl3pPr marL="541338" indent="-177800" algn="l" defTabSz="685798" rtl="0" eaLnBrk="1" latinLnBrk="0" hangingPunct="1">
        <a:lnSpc>
          <a:spcPct val="150000"/>
        </a:lnSpc>
        <a:spcBef>
          <a:spcPts val="0"/>
        </a:spcBef>
        <a:spcAft>
          <a:spcPts val="600"/>
        </a:spcAft>
        <a:buClrTx/>
        <a:buFont typeface="Montserrat Medium" panose="00000600000000000000" pitchFamily="2" charset="0"/>
        <a:buChar char="»"/>
        <a:tabLst/>
        <a:defRPr sz="1600" kern="1200">
          <a:solidFill>
            <a:schemeClr val="tx2"/>
          </a:solidFill>
          <a:latin typeface="Montserrat Medium" pitchFamily="2" charset="77"/>
          <a:ea typeface="+mn-ea"/>
          <a:cs typeface="+mn-cs"/>
        </a:defRPr>
      </a:lvl3pPr>
      <a:lvl4pPr marL="719138" indent="-185738" algn="l" defTabSz="685798" rtl="0" eaLnBrk="1" latinLnBrk="0" hangingPunct="1">
        <a:lnSpc>
          <a:spcPct val="150000"/>
        </a:lnSpc>
        <a:spcBef>
          <a:spcPts val="0"/>
        </a:spcBef>
        <a:spcAft>
          <a:spcPts val="600"/>
        </a:spcAft>
        <a:buClrTx/>
        <a:buFont typeface="Courier New" panose="02070309020205020404" pitchFamily="49" charset="0"/>
        <a:buChar char="o"/>
        <a:defRPr sz="1400" b="0" i="0" kern="1200">
          <a:solidFill>
            <a:schemeClr val="tx2"/>
          </a:solidFill>
          <a:latin typeface="Montserrat Medium" panose="00000600000000000000" pitchFamily="2" charset="0"/>
          <a:ea typeface="+mn-ea"/>
          <a:cs typeface="+mn-cs"/>
        </a:defRPr>
      </a:lvl4pPr>
      <a:lvl5pPr marL="896938" indent="-177800" algn="l" defTabSz="685798" rtl="0" eaLnBrk="1" latinLnBrk="0" hangingPunct="1">
        <a:lnSpc>
          <a:spcPct val="150000"/>
        </a:lnSpc>
        <a:spcBef>
          <a:spcPts val="0"/>
        </a:spcBef>
        <a:spcAft>
          <a:spcPts val="600"/>
        </a:spcAft>
        <a:buFont typeface="Arial" panose="020B0604020202020204" pitchFamily="34" charset="0"/>
        <a:buChar char="•"/>
        <a:defRPr sz="1200" b="0" i="0" kern="1200">
          <a:solidFill>
            <a:schemeClr val="tx2"/>
          </a:solidFill>
          <a:latin typeface="+mn-lt"/>
          <a:ea typeface="+mn-ea"/>
          <a:cs typeface="+mn-cs"/>
        </a:defRPr>
      </a:lvl5pPr>
      <a:lvl6pPr marL="1885943"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42"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41"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40"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98" rtl="0" eaLnBrk="1" latinLnBrk="0" hangingPunct="1">
        <a:defRPr sz="1350" kern="1200">
          <a:solidFill>
            <a:schemeClr val="tx1"/>
          </a:solidFill>
          <a:latin typeface="+mn-lt"/>
          <a:ea typeface="+mn-ea"/>
          <a:cs typeface="+mn-cs"/>
        </a:defRPr>
      </a:lvl1pPr>
      <a:lvl2pPr marL="342899" algn="l" defTabSz="685798" rtl="0" eaLnBrk="1" latinLnBrk="0" hangingPunct="1">
        <a:defRPr sz="1350" kern="1200">
          <a:solidFill>
            <a:schemeClr val="tx1"/>
          </a:solidFill>
          <a:latin typeface="+mn-lt"/>
          <a:ea typeface="+mn-ea"/>
          <a:cs typeface="+mn-cs"/>
        </a:defRPr>
      </a:lvl2pPr>
      <a:lvl3pPr marL="685798" algn="l" defTabSz="685798" rtl="0" eaLnBrk="1" latinLnBrk="0" hangingPunct="1">
        <a:defRPr sz="1350" kern="1200">
          <a:solidFill>
            <a:schemeClr val="tx1"/>
          </a:solidFill>
          <a:latin typeface="+mn-lt"/>
          <a:ea typeface="+mn-ea"/>
          <a:cs typeface="+mn-cs"/>
        </a:defRPr>
      </a:lvl3pPr>
      <a:lvl4pPr marL="1028696" algn="l" defTabSz="685798" rtl="0" eaLnBrk="1" latinLnBrk="0" hangingPunct="1">
        <a:defRPr sz="1350" kern="1200">
          <a:solidFill>
            <a:schemeClr val="tx1"/>
          </a:solidFill>
          <a:latin typeface="+mn-lt"/>
          <a:ea typeface="+mn-ea"/>
          <a:cs typeface="+mn-cs"/>
        </a:defRPr>
      </a:lvl4pPr>
      <a:lvl5pPr marL="1371596" algn="l" defTabSz="685798" rtl="0" eaLnBrk="1" latinLnBrk="0" hangingPunct="1">
        <a:defRPr sz="1350" kern="1200">
          <a:solidFill>
            <a:schemeClr val="tx1"/>
          </a:solidFill>
          <a:latin typeface="+mn-lt"/>
          <a:ea typeface="+mn-ea"/>
          <a:cs typeface="+mn-cs"/>
        </a:defRPr>
      </a:lvl5pPr>
      <a:lvl6pPr marL="1714494" algn="l" defTabSz="685798" rtl="0" eaLnBrk="1" latinLnBrk="0" hangingPunct="1">
        <a:defRPr sz="1350" kern="1200">
          <a:solidFill>
            <a:schemeClr val="tx1"/>
          </a:solidFill>
          <a:latin typeface="+mn-lt"/>
          <a:ea typeface="+mn-ea"/>
          <a:cs typeface="+mn-cs"/>
        </a:defRPr>
      </a:lvl6pPr>
      <a:lvl7pPr marL="2057393" algn="l" defTabSz="685798" rtl="0" eaLnBrk="1" latinLnBrk="0" hangingPunct="1">
        <a:defRPr sz="1350" kern="1200">
          <a:solidFill>
            <a:schemeClr val="tx1"/>
          </a:solidFill>
          <a:latin typeface="+mn-lt"/>
          <a:ea typeface="+mn-ea"/>
          <a:cs typeface="+mn-cs"/>
        </a:defRPr>
      </a:lvl7pPr>
      <a:lvl8pPr marL="2400292" algn="l" defTabSz="685798" rtl="0" eaLnBrk="1" latinLnBrk="0" hangingPunct="1">
        <a:defRPr sz="1350" kern="1200">
          <a:solidFill>
            <a:schemeClr val="tx1"/>
          </a:solidFill>
          <a:latin typeface="+mn-lt"/>
          <a:ea typeface="+mn-ea"/>
          <a:cs typeface="+mn-cs"/>
        </a:defRPr>
      </a:lvl8pPr>
      <a:lvl9pPr marL="2743190" algn="l" defTabSz="685798"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9" pos="211" userDrawn="1">
          <p15:clr>
            <a:srgbClr val="F26B43"/>
          </p15:clr>
        </p15:guide>
        <p15:guide id="20" pos="3840" userDrawn="1">
          <p15:clr>
            <a:srgbClr val="F26B43"/>
          </p15:clr>
        </p15:guide>
        <p15:guide id="21" pos="7435" userDrawn="1">
          <p15:clr>
            <a:srgbClr val="F26B43"/>
          </p15:clr>
        </p15:guide>
        <p15:guide id="22" orient="horz" pos="249" userDrawn="1">
          <p15:clr>
            <a:srgbClr val="F26B43"/>
          </p15:clr>
        </p15:guide>
        <p15:guide id="23" orient="horz" pos="4178" userDrawn="1">
          <p15:clr>
            <a:srgbClr val="F26B43"/>
          </p15:clr>
        </p15:guide>
        <p15:guide id="34" orient="horz" pos="527" userDrawn="1">
          <p15:clr>
            <a:srgbClr val="FBAE40"/>
          </p15:clr>
        </p15:guide>
        <p15:guide id="35" orient="horz" pos="867" userDrawn="1">
          <p15:clr>
            <a:srgbClr val="FBAE40"/>
          </p15:clr>
        </p15:guide>
        <p15:guide id="36" orient="horz" pos="1049" userDrawn="1">
          <p15:clr>
            <a:srgbClr val="FBAE40"/>
          </p15:clr>
        </p15:guide>
        <p15:guide id="37" pos="844" userDrawn="1">
          <p15:clr>
            <a:srgbClr val="FDE53C"/>
          </p15:clr>
        </p15:guide>
        <p15:guide id="38" pos="1443" userDrawn="1">
          <p15:clr>
            <a:srgbClr val="FDE53C"/>
          </p15:clr>
        </p15:guide>
        <p15:guide id="39" pos="2043" userDrawn="1">
          <p15:clr>
            <a:srgbClr val="FDE53C"/>
          </p15:clr>
        </p15:guide>
        <p15:guide id="40" pos="2641" userDrawn="1">
          <p15:clr>
            <a:srgbClr val="FDE53C"/>
          </p15:clr>
        </p15:guide>
        <p15:guide id="41" pos="3241" userDrawn="1">
          <p15:clr>
            <a:srgbClr val="FDE53C"/>
          </p15:clr>
        </p15:guide>
        <p15:guide id="42" pos="4439" userDrawn="1">
          <p15:clr>
            <a:srgbClr val="FDE53C"/>
          </p15:clr>
        </p15:guide>
        <p15:guide id="43" pos="5039" userDrawn="1">
          <p15:clr>
            <a:srgbClr val="FDE53C"/>
          </p15:clr>
        </p15:guide>
        <p15:guide id="44" pos="5637" userDrawn="1">
          <p15:clr>
            <a:srgbClr val="FDE53C"/>
          </p15:clr>
        </p15:guide>
        <p15:guide id="45" pos="6236" userDrawn="1">
          <p15:clr>
            <a:srgbClr val="FDE53C"/>
          </p15:clr>
        </p15:guide>
        <p15:guide id="46" pos="6835" userDrawn="1">
          <p15:clr>
            <a:srgbClr val="FDE53C"/>
          </p15:clr>
        </p15:guide>
        <p15:guide id="47" orient="horz" pos="1253" userDrawn="1">
          <p15:clr>
            <a:srgbClr val="FBAE40"/>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1.xml"/><Relationship Id="rId7" Type="http://schemas.openxmlformats.org/officeDocument/2006/relationships/image" Target="../media/image15.png"/><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eg"/><Relationship Id="rId7" Type="http://schemas.openxmlformats.org/officeDocument/2006/relationships/image" Target="../media/image21.jpeg"/><Relationship Id="rId12"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0.jpeg"/><Relationship Id="rId11" Type="http://schemas.openxmlformats.org/officeDocument/2006/relationships/image" Target="../media/image25.png"/><Relationship Id="rId5" Type="http://schemas.openxmlformats.org/officeDocument/2006/relationships/image" Target="../media/image19.jpeg"/><Relationship Id="rId10" Type="http://schemas.openxmlformats.org/officeDocument/2006/relationships/image" Target="../media/image24.png"/><Relationship Id="rId4" Type="http://schemas.openxmlformats.org/officeDocument/2006/relationships/image" Target="../media/image18.jpe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475" y="2201662"/>
            <a:ext cx="6140296" cy="1729915"/>
          </a:xfrm>
        </p:spPr>
        <p:txBody>
          <a:bodyPr/>
          <a:lstStyle/>
          <a:p>
            <a:r>
              <a:rPr lang="en-AU" dirty="0"/>
              <a:t>Language, Learning and Literacy (L3)</a:t>
            </a:r>
          </a:p>
        </p:txBody>
      </p:sp>
    </p:spTree>
    <p:extLst>
      <p:ext uri="{BB962C8B-B14F-4D97-AF65-F5344CB8AC3E}">
        <p14:creationId xmlns:p14="http://schemas.microsoft.com/office/powerpoint/2010/main" val="151664377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326860" y="1984743"/>
            <a:ext cx="8103553" cy="3211512"/>
          </a:xfrm>
        </p:spPr>
        <p:txBody>
          <a:bodyPr/>
          <a:lstStyle/>
          <a:p>
            <a:pPr>
              <a:spcAft>
                <a:spcPts val="1800"/>
              </a:spcAft>
            </a:pPr>
            <a:r>
              <a:rPr lang="en-AU" dirty="0"/>
              <a:t>In 2019, Centre for Education, Statistics and Evaluation (CESE) commenced a review of L3. </a:t>
            </a:r>
          </a:p>
          <a:p>
            <a:pPr>
              <a:spcAft>
                <a:spcPts val="1800"/>
              </a:spcAft>
            </a:pPr>
            <a:r>
              <a:rPr lang="en-AU" dirty="0"/>
              <a:t>The aim of CESE’s review was to examine the design, content and implementation of L3.  </a:t>
            </a:r>
          </a:p>
          <a:p>
            <a:pPr marL="0" indent="0">
              <a:buNone/>
            </a:pPr>
            <a:endParaRPr lang="en-AU" dirty="0"/>
          </a:p>
        </p:txBody>
      </p:sp>
      <p:sp>
        <p:nvSpPr>
          <p:cNvPr id="4" name="Title 3"/>
          <p:cNvSpPr>
            <a:spLocks noGrp="1"/>
          </p:cNvSpPr>
          <p:nvPr>
            <p:ph type="title"/>
          </p:nvPr>
        </p:nvSpPr>
        <p:spPr>
          <a:xfrm>
            <a:off x="343489" y="702936"/>
            <a:ext cx="11476263" cy="498470"/>
          </a:xfrm>
        </p:spPr>
        <p:txBody>
          <a:bodyPr/>
          <a:lstStyle/>
          <a:p>
            <a:r>
              <a:rPr lang="en-AU" dirty="0"/>
              <a:t>Language, Learning and Literacy (L3)</a:t>
            </a:r>
          </a:p>
        </p:txBody>
      </p:sp>
      <p:sp>
        <p:nvSpPr>
          <p:cNvPr id="3" name="Text Placeholder 2"/>
          <p:cNvSpPr>
            <a:spLocks noGrp="1"/>
          </p:cNvSpPr>
          <p:nvPr>
            <p:ph type="body" sz="quarter" idx="15"/>
          </p:nvPr>
        </p:nvSpPr>
        <p:spPr>
          <a:xfrm>
            <a:off x="337366" y="1180234"/>
            <a:ext cx="11482386" cy="537824"/>
          </a:xfrm>
        </p:spPr>
        <p:txBody>
          <a:bodyPr/>
          <a:lstStyle/>
          <a:p>
            <a:r>
              <a:rPr lang="en-AU" dirty="0"/>
              <a:t>L3 review</a:t>
            </a:r>
          </a:p>
        </p:txBody>
      </p:sp>
      <p:sp>
        <p:nvSpPr>
          <p:cNvPr id="5" name="Footer Placeholder 4"/>
          <p:cNvSpPr>
            <a:spLocks noGrp="1"/>
          </p:cNvSpPr>
          <p:nvPr>
            <p:ph type="ftr" sz="quarter" idx="3"/>
          </p:nvPr>
        </p:nvSpPr>
        <p:spPr/>
        <p:txBody>
          <a:bodyPr/>
          <a:lstStyle/>
          <a:p>
            <a:fld id="{5116C895-348D-4FA1-AC3F-6A98EE2CBA64}" type="slidenum">
              <a:rPr lang="en-US" smtClean="0"/>
              <a:pPr/>
              <a:t>2</a:t>
            </a:fld>
            <a:endParaRPr lang="en-US" dirty="0"/>
          </a:p>
        </p:txBody>
      </p:sp>
      <p:pic>
        <p:nvPicPr>
          <p:cNvPr id="6" name="Picture 5"/>
          <p:cNvPicPr>
            <a:picLocks noChangeAspect="1"/>
          </p:cNvPicPr>
          <p:nvPr/>
        </p:nvPicPr>
        <p:blipFill>
          <a:blip r:embed="rId2"/>
          <a:stretch>
            <a:fillRect/>
          </a:stretch>
        </p:blipFill>
        <p:spPr>
          <a:xfrm>
            <a:off x="8851130" y="1833225"/>
            <a:ext cx="2596884" cy="3625840"/>
          </a:xfrm>
          <a:prstGeom prst="rect">
            <a:avLst/>
          </a:prstGeom>
          <a:ln>
            <a:solidFill>
              <a:schemeClr val="bg1">
                <a:lumMod val="75000"/>
              </a:schemeClr>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49651745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4431" y="596226"/>
            <a:ext cx="11478666" cy="498470"/>
          </a:xfrm>
        </p:spPr>
        <p:txBody>
          <a:bodyPr/>
          <a:lstStyle/>
          <a:p>
            <a:r>
              <a:rPr lang="en-AU" dirty="0"/>
              <a:t> What other programs were utilised alongside L3? </a:t>
            </a:r>
          </a:p>
        </p:txBody>
      </p:sp>
      <p:sp>
        <p:nvSpPr>
          <p:cNvPr id="5" name="Text Placeholder 4"/>
          <p:cNvSpPr>
            <a:spLocks noGrp="1"/>
          </p:cNvSpPr>
          <p:nvPr>
            <p:ph type="body" sz="quarter" idx="15"/>
          </p:nvPr>
        </p:nvSpPr>
        <p:spPr>
          <a:xfrm>
            <a:off x="392617" y="1010530"/>
            <a:ext cx="11171237" cy="615469"/>
          </a:xfrm>
        </p:spPr>
        <p:txBody>
          <a:bodyPr/>
          <a:lstStyle/>
          <a:p>
            <a:r>
              <a:rPr lang="en-AU" dirty="0"/>
              <a:t>In 2019, 84% of L3 schools reported using additional programs</a:t>
            </a:r>
          </a:p>
        </p:txBody>
      </p:sp>
      <p:sp>
        <p:nvSpPr>
          <p:cNvPr id="6" name="Footer Placeholder 5"/>
          <p:cNvSpPr>
            <a:spLocks noGrp="1"/>
          </p:cNvSpPr>
          <p:nvPr>
            <p:ph type="ftr" sz="quarter" idx="3"/>
          </p:nvPr>
        </p:nvSpPr>
        <p:spPr/>
        <p:txBody>
          <a:bodyPr/>
          <a:lstStyle/>
          <a:p>
            <a:fld id="{5116C895-348D-4FA1-AC3F-6A98EE2CBA64}" type="slidenum">
              <a:rPr lang="en-US" smtClean="0"/>
              <a:pPr/>
              <a:t>3</a:t>
            </a:fld>
            <a:endParaRPr lang="en-US" dirty="0"/>
          </a:p>
        </p:txBody>
      </p:sp>
      <p:graphicFrame>
        <p:nvGraphicFramePr>
          <p:cNvPr id="15" name="Chart 14"/>
          <p:cNvGraphicFramePr/>
          <p:nvPr>
            <p:extLst>
              <p:ext uri="{D42A27DB-BD31-4B8C-83A1-F6EECF244321}">
                <p14:modId xmlns:p14="http://schemas.microsoft.com/office/powerpoint/2010/main" val="2573474634"/>
              </p:ext>
            </p:extLst>
          </p:nvPr>
        </p:nvGraphicFramePr>
        <p:xfrm>
          <a:off x="421378" y="1885555"/>
          <a:ext cx="5200897" cy="4012142"/>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Box 17"/>
          <p:cNvSpPr txBox="1"/>
          <p:nvPr/>
        </p:nvSpPr>
        <p:spPr>
          <a:xfrm>
            <a:off x="6003764" y="1927874"/>
            <a:ext cx="5962567" cy="461160"/>
          </a:xfrm>
          <a:prstGeom prst="rect">
            <a:avLst/>
          </a:prstGeom>
          <a:noFill/>
        </p:spPr>
        <p:txBody>
          <a:bodyPr wrap="square" lIns="0" tIns="0" rIns="0" bIns="0" rtlCol="0">
            <a:noAutofit/>
          </a:bodyPr>
          <a:lstStyle/>
          <a:p>
            <a:pPr algn="l"/>
            <a:r>
              <a:rPr lang="en-AU" sz="1600" dirty="0">
                <a:latin typeface="Montserrat Medium" panose="00000600000000000000" pitchFamily="2" charset="0"/>
              </a:rPr>
              <a:t>During fieldwork interviews, schools identified using the following programs:</a:t>
            </a:r>
          </a:p>
        </p:txBody>
      </p:sp>
      <p:grpSp>
        <p:nvGrpSpPr>
          <p:cNvPr id="11" name="Group 10"/>
          <p:cNvGrpSpPr/>
          <p:nvPr/>
        </p:nvGrpSpPr>
        <p:grpSpPr>
          <a:xfrm>
            <a:off x="5795024" y="2865183"/>
            <a:ext cx="2647653" cy="4036360"/>
            <a:chOff x="5768915" y="2865183"/>
            <a:chExt cx="2647653" cy="3218994"/>
          </a:xfrm>
        </p:grpSpPr>
        <p:sp>
          <p:nvSpPr>
            <p:cNvPr id="17" name="Text Placeholder 2"/>
            <p:cNvSpPr txBox="1">
              <a:spLocks/>
            </p:cNvSpPr>
            <p:nvPr/>
          </p:nvSpPr>
          <p:spPr>
            <a:xfrm>
              <a:off x="5978235" y="2865183"/>
              <a:ext cx="2438333" cy="3218994"/>
            </a:xfrm>
            <a:prstGeom prst="rect">
              <a:avLst/>
            </a:prstGeom>
          </p:spPr>
          <p:txBody>
            <a:bodyPr vert="horz" lIns="91440" tIns="45720" rIns="91440" bIns="45720" rtlCol="0">
              <a:normAutofit/>
            </a:bodyPr>
            <a:lstStyle>
              <a:lvl1pPr marL="177800" indent="-177800" algn="l" defTabSz="685798" rtl="0" eaLnBrk="1" latinLnBrk="0" hangingPunct="1">
                <a:lnSpc>
                  <a:spcPct val="150000"/>
                </a:lnSpc>
                <a:spcBef>
                  <a:spcPts val="0"/>
                </a:spcBef>
                <a:spcAft>
                  <a:spcPts val="600"/>
                </a:spcAft>
                <a:buFont typeface="Arial" panose="020B0604020202020204" pitchFamily="34" charset="0"/>
                <a:buChar char="•"/>
                <a:defRPr sz="1800" kern="1200">
                  <a:solidFill>
                    <a:schemeClr val="tx2"/>
                  </a:solidFill>
                  <a:latin typeface="Montserrat Medium" pitchFamily="2" charset="77"/>
                  <a:ea typeface="+mn-ea"/>
                  <a:cs typeface="+mn-cs"/>
                </a:defRPr>
              </a:lvl1pPr>
              <a:lvl2pPr marL="355600" indent="-177800" algn="l" defTabSz="685798" rtl="0" eaLnBrk="1" latinLnBrk="0" hangingPunct="1">
                <a:lnSpc>
                  <a:spcPct val="150000"/>
                </a:lnSpc>
                <a:spcBef>
                  <a:spcPts val="0"/>
                </a:spcBef>
                <a:spcAft>
                  <a:spcPts val="600"/>
                </a:spcAft>
                <a:buClrTx/>
                <a:buFont typeface="Montserrat Medium" panose="00000600000000000000" pitchFamily="2" charset="0"/>
                <a:buChar char="−"/>
                <a:defRPr sz="1600" kern="1200">
                  <a:solidFill>
                    <a:schemeClr val="tx2"/>
                  </a:solidFill>
                  <a:latin typeface="Montserrat Medium" pitchFamily="2" charset="77"/>
                  <a:ea typeface="+mn-ea"/>
                  <a:cs typeface="+mn-cs"/>
                </a:defRPr>
              </a:lvl2pPr>
              <a:lvl3pPr marL="541338" indent="-177800" algn="l" defTabSz="685798" rtl="0" eaLnBrk="1" latinLnBrk="0" hangingPunct="1">
                <a:lnSpc>
                  <a:spcPct val="150000"/>
                </a:lnSpc>
                <a:spcBef>
                  <a:spcPts val="0"/>
                </a:spcBef>
                <a:spcAft>
                  <a:spcPts val="600"/>
                </a:spcAft>
                <a:buClrTx/>
                <a:buFont typeface="Montserrat Medium" panose="00000600000000000000" pitchFamily="2" charset="0"/>
                <a:buChar char="»"/>
                <a:tabLst/>
                <a:defRPr sz="1600" kern="1200">
                  <a:solidFill>
                    <a:schemeClr val="tx2"/>
                  </a:solidFill>
                  <a:latin typeface="Montserrat Medium" pitchFamily="2" charset="77"/>
                  <a:ea typeface="+mn-ea"/>
                  <a:cs typeface="+mn-cs"/>
                </a:defRPr>
              </a:lvl3pPr>
              <a:lvl4pPr marL="719138" indent="-185738" algn="l" defTabSz="685798" rtl="0" eaLnBrk="1" latinLnBrk="0" hangingPunct="1">
                <a:lnSpc>
                  <a:spcPct val="150000"/>
                </a:lnSpc>
                <a:spcBef>
                  <a:spcPts val="0"/>
                </a:spcBef>
                <a:spcAft>
                  <a:spcPts val="600"/>
                </a:spcAft>
                <a:buClrTx/>
                <a:buFont typeface="Courier New" panose="02070309020205020404" pitchFamily="49" charset="0"/>
                <a:buChar char="o"/>
                <a:defRPr sz="1400" b="0" i="0" kern="1200">
                  <a:solidFill>
                    <a:schemeClr val="tx2"/>
                  </a:solidFill>
                  <a:latin typeface="Montserrat Medium" panose="00000600000000000000" pitchFamily="2" charset="0"/>
                  <a:ea typeface="+mn-ea"/>
                  <a:cs typeface="+mn-cs"/>
                </a:defRPr>
              </a:lvl4pPr>
              <a:lvl5pPr marL="896938" indent="-177800" algn="l" defTabSz="685798" rtl="0" eaLnBrk="1" latinLnBrk="0" hangingPunct="1">
                <a:lnSpc>
                  <a:spcPct val="150000"/>
                </a:lnSpc>
                <a:spcBef>
                  <a:spcPts val="0"/>
                </a:spcBef>
                <a:spcAft>
                  <a:spcPts val="600"/>
                </a:spcAft>
                <a:buFont typeface="Arial" panose="020B0604020202020204" pitchFamily="34" charset="0"/>
                <a:buChar char="•"/>
                <a:defRPr sz="1200" b="0" i="0" kern="1200">
                  <a:solidFill>
                    <a:schemeClr val="tx2"/>
                  </a:solidFill>
                  <a:latin typeface="+mn-lt"/>
                  <a:ea typeface="+mn-ea"/>
                  <a:cs typeface="+mn-cs"/>
                </a:defRPr>
              </a:lvl5pPr>
              <a:lvl6pPr marL="1885943"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42"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41"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40"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AU" sz="1500" dirty="0">
                  <a:solidFill>
                    <a:srgbClr val="FF0000"/>
                  </a:solidFill>
                  <a:latin typeface="+mn-lt"/>
                </a:rPr>
                <a:t>Accelerated Literacy</a:t>
              </a:r>
            </a:p>
            <a:p>
              <a:r>
                <a:rPr lang="en-AU" sz="1500" dirty="0">
                  <a:solidFill>
                    <a:schemeClr val="accent5"/>
                  </a:solidFill>
                  <a:latin typeface="+mn-lt"/>
                </a:rPr>
                <a:t>Ants in the Apple</a:t>
              </a:r>
            </a:p>
            <a:p>
              <a:r>
                <a:rPr lang="en-AU" sz="1500" dirty="0">
                  <a:solidFill>
                    <a:schemeClr val="accent5"/>
                  </a:solidFill>
                  <a:latin typeface="+mn-lt"/>
                </a:rPr>
                <a:t>Daily Five</a:t>
              </a:r>
            </a:p>
            <a:p>
              <a:r>
                <a:rPr lang="en-AU" sz="1500" dirty="0">
                  <a:solidFill>
                    <a:schemeClr val="accent5"/>
                  </a:solidFill>
                  <a:latin typeface="+mn-lt"/>
                </a:rPr>
                <a:t>Get Reading Right</a:t>
              </a:r>
            </a:p>
            <a:p>
              <a:r>
                <a:rPr lang="en-AU" sz="1500" dirty="0">
                  <a:solidFill>
                    <a:schemeClr val="accent5"/>
                  </a:solidFill>
                  <a:latin typeface="+mn-lt"/>
                </a:rPr>
                <a:t>Jolly Phonics</a:t>
              </a:r>
            </a:p>
            <a:p>
              <a:r>
                <a:rPr lang="en-AU" sz="1500" dirty="0">
                  <a:solidFill>
                    <a:schemeClr val="accent5"/>
                  </a:solidFill>
                  <a:latin typeface="+mn-lt"/>
                </a:rPr>
                <a:t>Letter Land</a:t>
              </a:r>
            </a:p>
            <a:p>
              <a:r>
                <a:rPr lang="en-AU" sz="1500" dirty="0" err="1">
                  <a:solidFill>
                    <a:schemeClr val="accent5"/>
                  </a:solidFill>
                  <a:latin typeface="+mn-lt"/>
                </a:rPr>
                <a:t>MiniLit</a:t>
              </a:r>
              <a:endParaRPr lang="en-AU" sz="1500" dirty="0">
                <a:solidFill>
                  <a:schemeClr val="accent5"/>
                </a:solidFill>
                <a:latin typeface="+mn-lt"/>
              </a:endParaRPr>
            </a:p>
            <a:p>
              <a:r>
                <a:rPr lang="en-AU" sz="1500" dirty="0" err="1">
                  <a:solidFill>
                    <a:schemeClr val="accent5"/>
                  </a:solidFill>
                  <a:latin typeface="+mn-lt"/>
                </a:rPr>
                <a:t>MultiLit</a:t>
              </a:r>
              <a:endParaRPr lang="en-AU" sz="1500" dirty="0">
                <a:solidFill>
                  <a:schemeClr val="accent5"/>
                </a:solidFill>
                <a:latin typeface="+mn-lt"/>
              </a:endParaRPr>
            </a:p>
            <a:p>
              <a:pPr marL="0" indent="0">
                <a:buNone/>
              </a:pPr>
              <a:endParaRPr lang="en-AU" sz="1500" dirty="0">
                <a:solidFill>
                  <a:schemeClr val="accent5"/>
                </a:solidFill>
                <a:latin typeface="+mn-lt"/>
              </a:endParaRPr>
            </a:p>
            <a:p>
              <a:endParaRPr lang="en-AU" dirty="0">
                <a:latin typeface="+mn-lt"/>
              </a:endParaRPr>
            </a:p>
            <a:p>
              <a:pPr marL="0" indent="0">
                <a:buFont typeface="Arial" panose="020B0604020202020204" pitchFamily="34" charset="0"/>
                <a:buNone/>
              </a:pPr>
              <a:endParaRPr lang="en-AU" dirty="0">
                <a:latin typeface="+mn-lt"/>
              </a:endParaRPr>
            </a:p>
            <a:p>
              <a:pPr marL="0" indent="0">
                <a:buFont typeface="Arial" panose="020B0604020202020204" pitchFamily="34" charset="0"/>
                <a:buNone/>
              </a:pPr>
              <a:endParaRPr lang="en-AU" dirty="0">
                <a:latin typeface="+mn-lt"/>
              </a:endParaRPr>
            </a:p>
          </p:txBody>
        </p:sp>
        <p:sp>
          <p:nvSpPr>
            <p:cNvPr id="3" name="Rectangle 2"/>
            <p:cNvSpPr/>
            <p:nvPr/>
          </p:nvSpPr>
          <p:spPr>
            <a:xfrm>
              <a:off x="5768915" y="2934850"/>
              <a:ext cx="2579786" cy="2603654"/>
            </a:xfrm>
            <a:prstGeom prst="rect">
              <a:avLst/>
            </a:prstGeom>
            <a:noFill/>
            <a:ln w="22225">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err="1"/>
            </a:p>
          </p:txBody>
        </p:sp>
        <p:sp>
          <p:nvSpPr>
            <p:cNvPr id="8" name="TextBox 7"/>
            <p:cNvSpPr txBox="1"/>
            <p:nvPr/>
          </p:nvSpPr>
          <p:spPr>
            <a:xfrm rot="16200000">
              <a:off x="5136297" y="3859899"/>
              <a:ext cx="1590015" cy="265469"/>
            </a:xfrm>
            <a:prstGeom prst="rect">
              <a:avLst/>
            </a:prstGeom>
            <a:noFill/>
          </p:spPr>
          <p:txBody>
            <a:bodyPr wrap="none" lIns="0" tIns="0" rIns="0" bIns="0" rtlCol="0">
              <a:noAutofit/>
            </a:bodyPr>
            <a:lstStyle/>
            <a:p>
              <a:pPr algn="l"/>
              <a:r>
                <a:rPr lang="en-AU" sz="1600" dirty="0">
                  <a:solidFill>
                    <a:schemeClr val="accent5"/>
                  </a:solidFill>
                </a:rPr>
                <a:t>Focus on phonics</a:t>
              </a:r>
            </a:p>
          </p:txBody>
        </p:sp>
      </p:grpSp>
      <p:grpSp>
        <p:nvGrpSpPr>
          <p:cNvPr id="12" name="Group 11"/>
          <p:cNvGrpSpPr/>
          <p:nvPr/>
        </p:nvGrpSpPr>
        <p:grpSpPr>
          <a:xfrm>
            <a:off x="8574717" y="2867423"/>
            <a:ext cx="3448554" cy="3861033"/>
            <a:chOff x="8622342" y="2879329"/>
            <a:chExt cx="3448554" cy="3861033"/>
          </a:xfrm>
        </p:grpSpPr>
        <p:sp>
          <p:nvSpPr>
            <p:cNvPr id="7" name="Text Placeholder 2"/>
            <p:cNvSpPr txBox="1">
              <a:spLocks/>
            </p:cNvSpPr>
            <p:nvPr/>
          </p:nvSpPr>
          <p:spPr>
            <a:xfrm>
              <a:off x="8943408" y="2879329"/>
              <a:ext cx="3127488" cy="3861033"/>
            </a:xfrm>
            <a:prstGeom prst="rect">
              <a:avLst/>
            </a:prstGeom>
          </p:spPr>
          <p:txBody>
            <a:bodyPr vert="horz" lIns="91440" tIns="45720" rIns="91440" bIns="45720" rtlCol="0" anchor="t">
              <a:noAutofit/>
            </a:bodyPr>
            <a:lstStyle>
              <a:lvl1pPr marL="177800" indent="-177800" algn="l" defTabSz="685798" rtl="0" eaLnBrk="1" latinLnBrk="0" hangingPunct="1">
                <a:lnSpc>
                  <a:spcPct val="150000"/>
                </a:lnSpc>
                <a:spcBef>
                  <a:spcPts val="0"/>
                </a:spcBef>
                <a:spcAft>
                  <a:spcPts val="600"/>
                </a:spcAft>
                <a:buFont typeface="Arial" panose="020B0604020202020204" pitchFamily="34" charset="0"/>
                <a:buChar char="•"/>
                <a:defRPr sz="1800" kern="1200">
                  <a:solidFill>
                    <a:schemeClr val="tx2"/>
                  </a:solidFill>
                  <a:latin typeface="Montserrat Medium" pitchFamily="2" charset="77"/>
                  <a:ea typeface="+mn-ea"/>
                  <a:cs typeface="+mn-cs"/>
                </a:defRPr>
              </a:lvl1pPr>
              <a:lvl2pPr marL="355600" indent="-177800" algn="l" defTabSz="685798" rtl="0" eaLnBrk="1" latinLnBrk="0" hangingPunct="1">
                <a:lnSpc>
                  <a:spcPct val="150000"/>
                </a:lnSpc>
                <a:spcBef>
                  <a:spcPts val="0"/>
                </a:spcBef>
                <a:spcAft>
                  <a:spcPts val="600"/>
                </a:spcAft>
                <a:buClrTx/>
                <a:buFont typeface="Montserrat Medium" panose="00000600000000000000" pitchFamily="2" charset="0"/>
                <a:buChar char="−"/>
                <a:defRPr sz="1600" kern="1200">
                  <a:solidFill>
                    <a:schemeClr val="tx2"/>
                  </a:solidFill>
                  <a:latin typeface="Montserrat Medium" pitchFamily="2" charset="77"/>
                  <a:ea typeface="+mn-ea"/>
                  <a:cs typeface="+mn-cs"/>
                </a:defRPr>
              </a:lvl2pPr>
              <a:lvl3pPr marL="541338" indent="-177800" algn="l" defTabSz="685798" rtl="0" eaLnBrk="1" latinLnBrk="0" hangingPunct="1">
                <a:lnSpc>
                  <a:spcPct val="150000"/>
                </a:lnSpc>
                <a:spcBef>
                  <a:spcPts val="0"/>
                </a:spcBef>
                <a:spcAft>
                  <a:spcPts val="600"/>
                </a:spcAft>
                <a:buClrTx/>
                <a:buFont typeface="Montserrat Medium" panose="00000600000000000000" pitchFamily="2" charset="0"/>
                <a:buChar char="»"/>
                <a:tabLst/>
                <a:defRPr sz="1600" kern="1200">
                  <a:solidFill>
                    <a:schemeClr val="tx2"/>
                  </a:solidFill>
                  <a:latin typeface="Montserrat Medium" pitchFamily="2" charset="77"/>
                  <a:ea typeface="+mn-ea"/>
                  <a:cs typeface="+mn-cs"/>
                </a:defRPr>
              </a:lvl3pPr>
              <a:lvl4pPr marL="719138" indent="-185738" algn="l" defTabSz="685798" rtl="0" eaLnBrk="1" latinLnBrk="0" hangingPunct="1">
                <a:lnSpc>
                  <a:spcPct val="150000"/>
                </a:lnSpc>
                <a:spcBef>
                  <a:spcPts val="0"/>
                </a:spcBef>
                <a:spcAft>
                  <a:spcPts val="600"/>
                </a:spcAft>
                <a:buClrTx/>
                <a:buFont typeface="Courier New" panose="02070309020205020404" pitchFamily="49" charset="0"/>
                <a:buChar char="o"/>
                <a:defRPr sz="1400" b="0" i="0" kern="1200">
                  <a:solidFill>
                    <a:schemeClr val="tx2"/>
                  </a:solidFill>
                  <a:latin typeface="Montserrat Medium" panose="00000600000000000000" pitchFamily="2" charset="0"/>
                  <a:ea typeface="+mn-ea"/>
                  <a:cs typeface="+mn-cs"/>
                </a:defRPr>
              </a:lvl4pPr>
              <a:lvl5pPr marL="896938" indent="-177800" algn="l" defTabSz="685798" rtl="0" eaLnBrk="1" latinLnBrk="0" hangingPunct="1">
                <a:lnSpc>
                  <a:spcPct val="150000"/>
                </a:lnSpc>
                <a:spcBef>
                  <a:spcPts val="0"/>
                </a:spcBef>
                <a:spcAft>
                  <a:spcPts val="600"/>
                </a:spcAft>
                <a:buFont typeface="Arial" panose="020B0604020202020204" pitchFamily="34" charset="0"/>
                <a:buChar char="•"/>
                <a:defRPr sz="1200" b="0" i="0" kern="1200">
                  <a:solidFill>
                    <a:schemeClr val="tx2"/>
                  </a:solidFill>
                  <a:latin typeface="+mn-lt"/>
                  <a:ea typeface="+mn-ea"/>
                  <a:cs typeface="+mn-cs"/>
                </a:defRPr>
              </a:lvl5pPr>
              <a:lvl6pPr marL="1885943"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42"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41"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40"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AU" sz="1500" dirty="0">
                  <a:solidFill>
                    <a:schemeClr val="tx1">
                      <a:lumMod val="50000"/>
                      <a:lumOff val="50000"/>
                    </a:schemeClr>
                  </a:solidFill>
                  <a:latin typeface="+mj-lt"/>
                </a:rPr>
                <a:t>B</a:t>
              </a:r>
              <a:r>
                <a:rPr lang="en-AU" sz="1500" dirty="0">
                  <a:solidFill>
                    <a:schemeClr val="tx1">
                      <a:lumMod val="50000"/>
                      <a:lumOff val="50000"/>
                    </a:schemeClr>
                  </a:solidFill>
                  <a:latin typeface="+mn-lt"/>
                </a:rPr>
                <a:t>ig Write</a:t>
              </a:r>
              <a:endParaRPr lang="en-US" sz="1500" dirty="0">
                <a:solidFill>
                  <a:schemeClr val="tx1">
                    <a:lumMod val="50000"/>
                    <a:lumOff val="50000"/>
                  </a:schemeClr>
                </a:solidFill>
                <a:latin typeface="+mn-lt"/>
              </a:endParaRPr>
            </a:p>
            <a:p>
              <a:r>
                <a:rPr lang="en-AU" sz="1500" dirty="0">
                  <a:solidFill>
                    <a:schemeClr val="tx1">
                      <a:lumMod val="50000"/>
                      <a:lumOff val="50000"/>
                    </a:schemeClr>
                  </a:solidFill>
                  <a:latin typeface="+mn-lt"/>
                </a:rPr>
                <a:t>Read Write Inc.</a:t>
              </a:r>
            </a:p>
            <a:p>
              <a:r>
                <a:rPr lang="en-AU" sz="1500" dirty="0">
                  <a:solidFill>
                    <a:schemeClr val="tx1">
                      <a:lumMod val="50000"/>
                      <a:lumOff val="50000"/>
                    </a:schemeClr>
                  </a:solidFill>
                  <a:latin typeface="+mn-lt"/>
                </a:rPr>
                <a:t>Sentence a day</a:t>
              </a:r>
            </a:p>
            <a:p>
              <a:r>
                <a:rPr lang="en-AU" sz="1500" dirty="0">
                  <a:solidFill>
                    <a:schemeClr val="tx1">
                      <a:lumMod val="50000"/>
                      <a:lumOff val="50000"/>
                    </a:schemeClr>
                  </a:solidFill>
                  <a:latin typeface="+mn-lt"/>
                </a:rPr>
                <a:t>Seven steps to </a:t>
              </a:r>
              <a:br>
                <a:rPr lang="en-AU" sz="1500" dirty="0">
                  <a:solidFill>
                    <a:schemeClr val="tx1">
                      <a:lumMod val="50000"/>
                      <a:lumOff val="50000"/>
                    </a:schemeClr>
                  </a:solidFill>
                  <a:latin typeface="+mn-lt"/>
                </a:rPr>
              </a:br>
              <a:r>
                <a:rPr lang="en-AU" sz="1500" dirty="0">
                  <a:solidFill>
                    <a:schemeClr val="tx1">
                      <a:lumMod val="50000"/>
                      <a:lumOff val="50000"/>
                    </a:schemeClr>
                  </a:solidFill>
                  <a:latin typeface="+mn-lt"/>
                </a:rPr>
                <a:t>Writing Success</a:t>
              </a:r>
            </a:p>
            <a:p>
              <a:r>
                <a:rPr lang="en-AU" sz="1500" dirty="0">
                  <a:solidFill>
                    <a:schemeClr val="tx1">
                      <a:lumMod val="50000"/>
                      <a:lumOff val="50000"/>
                    </a:schemeClr>
                  </a:solidFill>
                  <a:latin typeface="+mn-lt"/>
                </a:rPr>
                <a:t>SPELD</a:t>
              </a:r>
            </a:p>
            <a:p>
              <a:r>
                <a:rPr lang="en-AU" sz="1500" dirty="0">
                  <a:solidFill>
                    <a:schemeClr val="tx1">
                      <a:lumMod val="50000"/>
                      <a:lumOff val="50000"/>
                    </a:schemeClr>
                  </a:solidFill>
                  <a:latin typeface="+mn-lt"/>
                </a:rPr>
                <a:t>Spelling Mastery </a:t>
              </a:r>
            </a:p>
            <a:p>
              <a:r>
                <a:rPr lang="en-AU" sz="1500" dirty="0">
                  <a:solidFill>
                    <a:schemeClr val="tx1">
                      <a:lumMod val="50000"/>
                      <a:lumOff val="50000"/>
                    </a:schemeClr>
                  </a:solidFill>
                  <a:latin typeface="+mn-lt"/>
                </a:rPr>
                <a:t>Step by Step Writing Rescue</a:t>
              </a:r>
            </a:p>
            <a:p>
              <a:endParaRPr lang="en-AU" dirty="0">
                <a:latin typeface="+mj-lt"/>
              </a:endParaRPr>
            </a:p>
            <a:p>
              <a:pPr marL="0" indent="0">
                <a:buFont typeface="Arial" panose="020B0604020202020204" pitchFamily="34" charset="0"/>
                <a:buNone/>
              </a:pPr>
              <a:endParaRPr lang="en-AU" dirty="0">
                <a:latin typeface="+mj-lt"/>
              </a:endParaRPr>
            </a:p>
            <a:p>
              <a:pPr marL="0" indent="0">
                <a:buFont typeface="Arial" panose="020B0604020202020204" pitchFamily="34" charset="0"/>
                <a:buNone/>
              </a:pPr>
              <a:endParaRPr lang="en-AU" dirty="0">
                <a:latin typeface="+mj-lt"/>
              </a:endParaRPr>
            </a:p>
          </p:txBody>
        </p:sp>
        <p:sp>
          <p:nvSpPr>
            <p:cNvPr id="14" name="Rectangle 13"/>
            <p:cNvSpPr/>
            <p:nvPr/>
          </p:nvSpPr>
          <p:spPr>
            <a:xfrm>
              <a:off x="8622342" y="2952539"/>
              <a:ext cx="3247758" cy="3264773"/>
            </a:xfrm>
            <a:prstGeom prst="rect">
              <a:avLst/>
            </a:prstGeom>
            <a:noFill/>
            <a:ln w="2222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err="1">
                <a:solidFill>
                  <a:schemeClr val="accent2"/>
                </a:solidFill>
              </a:endParaRPr>
            </a:p>
          </p:txBody>
        </p:sp>
        <p:sp>
          <p:nvSpPr>
            <p:cNvPr id="16" name="TextBox 15"/>
            <p:cNvSpPr txBox="1"/>
            <p:nvPr/>
          </p:nvSpPr>
          <p:spPr>
            <a:xfrm rot="16200000">
              <a:off x="7986395" y="4216951"/>
              <a:ext cx="1648558" cy="265469"/>
            </a:xfrm>
            <a:prstGeom prst="rect">
              <a:avLst/>
            </a:prstGeom>
            <a:noFill/>
          </p:spPr>
          <p:txBody>
            <a:bodyPr wrap="none" lIns="0" tIns="0" rIns="0" bIns="0" rtlCol="0">
              <a:noAutofit/>
            </a:bodyPr>
            <a:lstStyle/>
            <a:p>
              <a:pPr algn="l"/>
              <a:r>
                <a:rPr lang="en-AU" sz="1600" dirty="0">
                  <a:solidFill>
                    <a:schemeClr val="accent2"/>
                  </a:solidFill>
                </a:rPr>
                <a:t>Focus on writing</a:t>
              </a:r>
            </a:p>
          </p:txBody>
        </p:sp>
      </p:grpSp>
    </p:spTree>
    <p:extLst>
      <p:ext uri="{BB962C8B-B14F-4D97-AF65-F5344CB8AC3E}">
        <p14:creationId xmlns:p14="http://schemas.microsoft.com/office/powerpoint/2010/main" val="309660677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6"/>
          </p:nvPr>
        </p:nvSpPr>
        <p:spPr>
          <a:xfrm>
            <a:off x="362370" y="1689755"/>
            <a:ext cx="5392737" cy="4577695"/>
          </a:xfrm>
        </p:spPr>
        <p:txBody>
          <a:bodyPr>
            <a:noAutofit/>
          </a:bodyPr>
          <a:lstStyle/>
          <a:p>
            <a:pPr>
              <a:spcAft>
                <a:spcPts val="1200"/>
              </a:spcAft>
            </a:pPr>
            <a:r>
              <a:rPr lang="en-AU" sz="1300" dirty="0"/>
              <a:t>While L3 drew on </a:t>
            </a:r>
            <a:r>
              <a:rPr lang="en-AU" sz="1300" i="1" dirty="0"/>
              <a:t>some</a:t>
            </a:r>
            <a:r>
              <a:rPr lang="en-AU" sz="1300" dirty="0"/>
              <a:t> </a:t>
            </a:r>
            <a:r>
              <a:rPr lang="en-AU" sz="1300" b="1" dirty="0">
                <a:solidFill>
                  <a:srgbClr val="19233E"/>
                </a:solidFill>
              </a:rPr>
              <a:t>research,</a:t>
            </a:r>
            <a:r>
              <a:rPr lang="en-AU" sz="1300" dirty="0">
                <a:solidFill>
                  <a:srgbClr val="19233E"/>
                </a:solidFill>
              </a:rPr>
              <a:t> </a:t>
            </a:r>
            <a:r>
              <a:rPr lang="en-AU" sz="1300" dirty="0"/>
              <a:t>it </a:t>
            </a:r>
            <a:r>
              <a:rPr lang="en-AU" sz="1300" b="1" dirty="0">
                <a:solidFill>
                  <a:srgbClr val="D70C3D"/>
                </a:solidFill>
              </a:rPr>
              <a:t>did not</a:t>
            </a:r>
            <a:r>
              <a:rPr lang="en-AU" sz="1300" b="1" dirty="0"/>
              <a:t> </a:t>
            </a:r>
            <a:r>
              <a:rPr lang="en-AU" sz="1300" dirty="0"/>
              <a:t>draw on the </a:t>
            </a:r>
            <a:r>
              <a:rPr lang="en-AU" sz="1300" i="1" dirty="0"/>
              <a:t>full range </a:t>
            </a:r>
            <a:r>
              <a:rPr lang="en-AU" sz="1300" dirty="0"/>
              <a:t>of available research into early literacy teaching, especially research that emphasised the use of code-based approaches.</a:t>
            </a:r>
            <a:endParaRPr lang="en-AU" sz="800" dirty="0"/>
          </a:p>
          <a:p>
            <a:pPr>
              <a:spcAft>
                <a:spcPts val="1200"/>
              </a:spcAft>
            </a:pPr>
            <a:r>
              <a:rPr lang="en-AU" sz="1300" dirty="0"/>
              <a:t>L3 provides only limited ‘systematic’ </a:t>
            </a:r>
            <a:r>
              <a:rPr lang="en-AU" sz="1300" b="1" dirty="0">
                <a:solidFill>
                  <a:srgbClr val="D70C3D"/>
                </a:solidFill>
              </a:rPr>
              <a:t>teaching </a:t>
            </a:r>
            <a:r>
              <a:rPr lang="en-AU" sz="1300" dirty="0"/>
              <a:t>and a form of ‘explicit’ teaching that is not consistent with current best practice, especially with regards to phonics and phonemic awareness.</a:t>
            </a:r>
            <a:endParaRPr lang="en-AU" sz="800" dirty="0"/>
          </a:p>
          <a:p>
            <a:pPr>
              <a:spcAft>
                <a:spcPts val="1200"/>
              </a:spcAft>
            </a:pPr>
            <a:r>
              <a:rPr lang="en-AU" sz="1300" dirty="0"/>
              <a:t>Over time, L3 shifted away from being a closely monitored and </a:t>
            </a:r>
            <a:r>
              <a:rPr lang="en-AU" sz="1300" b="1" dirty="0">
                <a:solidFill>
                  <a:schemeClr val="accent5"/>
                </a:solidFill>
              </a:rPr>
              <a:t>targeted</a:t>
            </a:r>
            <a:r>
              <a:rPr lang="en-AU" sz="1300" dirty="0"/>
              <a:t> intervention to being perceived as a </a:t>
            </a:r>
            <a:r>
              <a:rPr lang="en-AU" sz="1300" b="1" dirty="0">
                <a:solidFill>
                  <a:schemeClr val="accent5"/>
                </a:solidFill>
              </a:rPr>
              <a:t>general</a:t>
            </a:r>
            <a:r>
              <a:rPr lang="en-AU" sz="1300" dirty="0">
                <a:solidFill>
                  <a:schemeClr val="accent5"/>
                </a:solidFill>
              </a:rPr>
              <a:t> </a:t>
            </a:r>
            <a:r>
              <a:rPr lang="en-AU" sz="1300" dirty="0"/>
              <a:t>literacy pedagogy suitable for any school.  </a:t>
            </a:r>
            <a:endParaRPr lang="en-AU" sz="800" b="1" dirty="0">
              <a:solidFill>
                <a:srgbClr val="D70C3D"/>
              </a:solidFill>
            </a:endParaRPr>
          </a:p>
          <a:p>
            <a:pPr>
              <a:spcAft>
                <a:spcPts val="1200"/>
              </a:spcAft>
            </a:pPr>
            <a:r>
              <a:rPr lang="en-AU" sz="1300" dirty="0"/>
              <a:t>The demand for teacher </a:t>
            </a:r>
            <a:r>
              <a:rPr lang="en-AU" sz="1300" b="1" dirty="0">
                <a:solidFill>
                  <a:srgbClr val="D70C3D"/>
                </a:solidFill>
              </a:rPr>
              <a:t>professional learning </a:t>
            </a:r>
            <a:r>
              <a:rPr lang="en-AU" sz="1300" dirty="0"/>
              <a:t>in literacy has driven the use of L3. </a:t>
            </a:r>
            <a:endParaRPr lang="en-AU" sz="1300" b="1" dirty="0">
              <a:solidFill>
                <a:srgbClr val="D70C3D"/>
              </a:solidFill>
            </a:endParaRPr>
          </a:p>
        </p:txBody>
      </p:sp>
      <p:sp>
        <p:nvSpPr>
          <p:cNvPr id="6" name="Title 5"/>
          <p:cNvSpPr>
            <a:spLocks noGrp="1"/>
          </p:cNvSpPr>
          <p:nvPr>
            <p:ph type="title"/>
          </p:nvPr>
        </p:nvSpPr>
        <p:spPr>
          <a:xfrm>
            <a:off x="326860" y="649711"/>
            <a:ext cx="11478666" cy="498470"/>
          </a:xfrm>
        </p:spPr>
        <p:txBody>
          <a:bodyPr/>
          <a:lstStyle/>
          <a:p>
            <a:r>
              <a:rPr lang="en-AU" dirty="0"/>
              <a:t>Language, Learning and Literacy (L3) Review</a:t>
            </a:r>
          </a:p>
        </p:txBody>
      </p:sp>
      <p:sp>
        <p:nvSpPr>
          <p:cNvPr id="7" name="Text Placeholder 6"/>
          <p:cNvSpPr>
            <a:spLocks noGrp="1"/>
          </p:cNvSpPr>
          <p:nvPr>
            <p:ph type="body" sz="quarter" idx="15"/>
          </p:nvPr>
        </p:nvSpPr>
        <p:spPr>
          <a:xfrm>
            <a:off x="326860" y="1023636"/>
            <a:ext cx="11484799" cy="537824"/>
          </a:xfrm>
        </p:spPr>
        <p:txBody>
          <a:bodyPr/>
          <a:lstStyle/>
          <a:p>
            <a:r>
              <a:rPr lang="en-AU" dirty="0"/>
              <a:t>Summary of findings</a:t>
            </a:r>
          </a:p>
        </p:txBody>
      </p:sp>
      <p:sp>
        <p:nvSpPr>
          <p:cNvPr id="3" name="Footer Placeholder 2"/>
          <p:cNvSpPr>
            <a:spLocks noGrp="1"/>
          </p:cNvSpPr>
          <p:nvPr>
            <p:ph type="ftr" sz="quarter" idx="3"/>
          </p:nvPr>
        </p:nvSpPr>
        <p:spPr>
          <a:prstGeom prst="rect">
            <a:avLst/>
          </a:prstGeom>
        </p:spPr>
        <p:txBody>
          <a:bodyPr/>
          <a:lstStyle/>
          <a:p>
            <a:pPr marL="0" marR="0" lvl="0" indent="0" algn="l" defTabSz="457173" rtl="0" eaLnBrk="1" fontAlgn="auto" latinLnBrk="0" hangingPunct="1">
              <a:lnSpc>
                <a:spcPct val="100000"/>
              </a:lnSpc>
              <a:spcBef>
                <a:spcPts val="0"/>
              </a:spcBef>
              <a:spcAft>
                <a:spcPts val="0"/>
              </a:spcAft>
              <a:buClrTx/>
              <a:buSzTx/>
              <a:buFontTx/>
              <a:buNone/>
              <a:tabLst/>
              <a:defRPr/>
            </a:pPr>
            <a:fld id="{5116C895-348D-4FA1-AC3F-6A98EE2CBA64}" type="slidenum">
              <a:rPr kumimoji="0" lang="en-US" sz="1000" b="0" i="0" u="none" strike="noStrike" kern="1200" cap="none" spc="0" normalizeH="0" baseline="0" noProof="0" smtClean="0">
                <a:ln>
                  <a:noFill/>
                </a:ln>
                <a:solidFill>
                  <a:srgbClr val="000000"/>
                </a:solidFill>
                <a:effectLst/>
                <a:uLnTx/>
                <a:uFillTx/>
                <a:latin typeface="Montserrat"/>
                <a:ea typeface="+mn-ea"/>
                <a:cs typeface="+mn-cs"/>
              </a:rPr>
              <a:pPr marL="0" marR="0" lvl="0" indent="0" algn="l" defTabSz="457173"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dirty="0">
              <a:ln>
                <a:noFill/>
              </a:ln>
              <a:solidFill>
                <a:srgbClr val="000000"/>
              </a:solidFill>
              <a:effectLst/>
              <a:uLnTx/>
              <a:uFillTx/>
              <a:latin typeface="Montserrat"/>
              <a:ea typeface="+mn-ea"/>
              <a:cs typeface="+mn-cs"/>
            </a:endParaRPr>
          </a:p>
        </p:txBody>
      </p:sp>
      <p:sp>
        <p:nvSpPr>
          <p:cNvPr id="9" name="Text Placeholder 7"/>
          <p:cNvSpPr txBox="1">
            <a:spLocks/>
          </p:cNvSpPr>
          <p:nvPr/>
        </p:nvSpPr>
        <p:spPr>
          <a:xfrm>
            <a:off x="6222865" y="1405842"/>
            <a:ext cx="5392737" cy="4104210"/>
          </a:xfrm>
          <a:prstGeom prst="rect">
            <a:avLst/>
          </a:prstGeom>
        </p:spPr>
        <p:txBody>
          <a:bodyPr vert="horz" lIns="91440" tIns="45720" rIns="91440" bIns="45720" rtlCol="0">
            <a:noAutofit/>
          </a:bodyPr>
          <a:lstStyle>
            <a:lvl1pPr marL="177800" indent="-177800" algn="l" defTabSz="685798" rtl="0" eaLnBrk="1" latinLnBrk="0" hangingPunct="1">
              <a:lnSpc>
                <a:spcPct val="150000"/>
              </a:lnSpc>
              <a:spcBef>
                <a:spcPts val="0"/>
              </a:spcBef>
              <a:spcAft>
                <a:spcPts val="600"/>
              </a:spcAft>
              <a:buFont typeface="Arial" panose="020B0604020202020204" pitchFamily="34" charset="0"/>
              <a:buChar char="•"/>
              <a:defRPr sz="1800" kern="1200">
                <a:solidFill>
                  <a:schemeClr val="tx2"/>
                </a:solidFill>
                <a:latin typeface="Montserrat Medium" pitchFamily="2" charset="77"/>
                <a:ea typeface="+mn-ea"/>
                <a:cs typeface="+mn-cs"/>
              </a:defRPr>
            </a:lvl1pPr>
            <a:lvl2pPr marL="355600" indent="-177800" algn="l" defTabSz="685798" rtl="0" eaLnBrk="1" latinLnBrk="0" hangingPunct="1">
              <a:lnSpc>
                <a:spcPct val="150000"/>
              </a:lnSpc>
              <a:spcBef>
                <a:spcPts val="0"/>
              </a:spcBef>
              <a:spcAft>
                <a:spcPts val="600"/>
              </a:spcAft>
              <a:buClrTx/>
              <a:buFont typeface="Montserrat Medium" panose="00000600000000000000" pitchFamily="2" charset="0"/>
              <a:buChar char="−"/>
              <a:defRPr sz="1600" kern="1200">
                <a:solidFill>
                  <a:schemeClr val="tx2"/>
                </a:solidFill>
                <a:latin typeface="Montserrat Medium" pitchFamily="2" charset="77"/>
                <a:ea typeface="+mn-ea"/>
                <a:cs typeface="+mn-cs"/>
              </a:defRPr>
            </a:lvl2pPr>
            <a:lvl3pPr marL="541338" indent="-177800" algn="l" defTabSz="685798" rtl="0" eaLnBrk="1" latinLnBrk="0" hangingPunct="1">
              <a:lnSpc>
                <a:spcPct val="150000"/>
              </a:lnSpc>
              <a:spcBef>
                <a:spcPts val="0"/>
              </a:spcBef>
              <a:spcAft>
                <a:spcPts val="600"/>
              </a:spcAft>
              <a:buClrTx/>
              <a:buFont typeface="Montserrat Medium" panose="00000600000000000000" pitchFamily="2" charset="0"/>
              <a:buChar char="»"/>
              <a:tabLst/>
              <a:defRPr sz="1600" kern="1200">
                <a:solidFill>
                  <a:schemeClr val="tx2"/>
                </a:solidFill>
                <a:latin typeface="Montserrat Medium" pitchFamily="2" charset="77"/>
                <a:ea typeface="+mn-ea"/>
                <a:cs typeface="+mn-cs"/>
              </a:defRPr>
            </a:lvl3pPr>
            <a:lvl4pPr marL="719138" indent="-185738" algn="l" defTabSz="685798" rtl="0" eaLnBrk="1" latinLnBrk="0" hangingPunct="1">
              <a:lnSpc>
                <a:spcPct val="150000"/>
              </a:lnSpc>
              <a:spcBef>
                <a:spcPts val="0"/>
              </a:spcBef>
              <a:spcAft>
                <a:spcPts val="600"/>
              </a:spcAft>
              <a:buClrTx/>
              <a:buFont typeface="Courier New" panose="02070309020205020404" pitchFamily="49" charset="0"/>
              <a:buChar char="o"/>
              <a:defRPr sz="1400" b="0" i="0" kern="1200">
                <a:solidFill>
                  <a:schemeClr val="tx2"/>
                </a:solidFill>
                <a:latin typeface="Montserrat Medium" panose="00000600000000000000" pitchFamily="2" charset="0"/>
                <a:ea typeface="+mn-ea"/>
                <a:cs typeface="+mn-cs"/>
              </a:defRPr>
            </a:lvl4pPr>
            <a:lvl5pPr marL="896938" indent="-177800" algn="l" defTabSz="685798" rtl="0" eaLnBrk="1" latinLnBrk="0" hangingPunct="1">
              <a:lnSpc>
                <a:spcPct val="150000"/>
              </a:lnSpc>
              <a:spcBef>
                <a:spcPts val="0"/>
              </a:spcBef>
              <a:spcAft>
                <a:spcPts val="600"/>
              </a:spcAft>
              <a:buFont typeface="Arial" panose="020B0604020202020204" pitchFamily="34" charset="0"/>
              <a:buChar char="•"/>
              <a:defRPr sz="1200" b="0" i="0" kern="1200">
                <a:solidFill>
                  <a:schemeClr val="tx2"/>
                </a:solidFill>
                <a:latin typeface="+mn-lt"/>
                <a:ea typeface="+mn-ea"/>
                <a:cs typeface="+mn-cs"/>
              </a:defRPr>
            </a:lvl5pPr>
            <a:lvl6pPr marL="1885943"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42"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41"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40"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798" rtl="0" eaLnBrk="1" fontAlgn="auto" latinLnBrk="0" hangingPunct="1">
              <a:lnSpc>
                <a:spcPct val="150000"/>
              </a:lnSpc>
              <a:spcBef>
                <a:spcPts val="0"/>
              </a:spcBef>
              <a:spcAft>
                <a:spcPts val="600"/>
              </a:spcAft>
              <a:buClrTx/>
              <a:buSzTx/>
              <a:buFont typeface="Arial" panose="020B0604020202020204" pitchFamily="34" charset="0"/>
              <a:buNone/>
              <a:tabLst/>
              <a:defRPr/>
            </a:pPr>
            <a:endParaRPr kumimoji="0" lang="en-AU" sz="800" b="0" i="0" u="none" strike="noStrike" kern="1200" cap="none" spc="0" normalizeH="0" baseline="0" noProof="0" dirty="0">
              <a:ln>
                <a:noFill/>
              </a:ln>
              <a:solidFill>
                <a:srgbClr val="000000"/>
              </a:solidFill>
              <a:effectLst/>
              <a:uLnTx/>
              <a:uFillTx/>
              <a:latin typeface="Montserrat Medium" pitchFamily="2" charset="77"/>
              <a:ea typeface="+mn-ea"/>
              <a:cs typeface="+mn-cs"/>
            </a:endParaRPr>
          </a:p>
          <a:p>
            <a:pPr marL="177800" marR="0" lvl="0" indent="-177800" algn="l" defTabSz="685798" rtl="0" eaLnBrk="1" fontAlgn="auto" latinLnBrk="0" hangingPunct="1">
              <a:lnSpc>
                <a:spcPct val="150000"/>
              </a:lnSpc>
              <a:spcBef>
                <a:spcPts val="0"/>
              </a:spcBef>
              <a:spcAft>
                <a:spcPts val="1800"/>
              </a:spcAft>
              <a:buClrTx/>
              <a:buSzTx/>
              <a:buFont typeface="Arial" panose="020B0604020202020204" pitchFamily="34" charset="0"/>
              <a:buChar char="•"/>
              <a:tabLst/>
              <a:defRPr/>
            </a:pPr>
            <a:r>
              <a:rPr kumimoji="0" lang="en-AU" sz="1300" b="0" i="0" u="none" strike="noStrike" kern="1200" cap="none" spc="0" normalizeH="0" baseline="0" noProof="0" dirty="0">
                <a:ln>
                  <a:noFill/>
                </a:ln>
                <a:solidFill>
                  <a:srgbClr val="000000"/>
                </a:solidFill>
                <a:effectLst/>
                <a:uLnTx/>
                <a:uFillTx/>
                <a:latin typeface="Montserrat Medium" pitchFamily="2" charset="77"/>
                <a:ea typeface="+mn-ea"/>
                <a:cs typeface="+mn-cs"/>
              </a:rPr>
              <a:t>Three in every five schools reported using L3 in 2019 and implementation of L3 varied considerably between schools. </a:t>
            </a:r>
            <a:r>
              <a:rPr kumimoji="0" lang="en-US" sz="1300" b="0" i="0" u="none" strike="noStrike" kern="1200" cap="none" spc="0" normalizeH="0" baseline="0" noProof="0" dirty="0">
                <a:ln>
                  <a:noFill/>
                </a:ln>
                <a:solidFill>
                  <a:srgbClr val="000000"/>
                </a:solidFill>
                <a:effectLst/>
                <a:uLnTx/>
                <a:uFillTx/>
                <a:latin typeface="Montserrat Medium" pitchFamily="2" charset="77"/>
                <a:ea typeface="+mn-ea"/>
                <a:cs typeface="+mn-cs"/>
              </a:rPr>
              <a:t>In addition, 84% of these schools reported adopting </a:t>
            </a:r>
            <a:r>
              <a:rPr kumimoji="0" lang="en-US" sz="1300" b="1" i="0" u="none" strike="noStrike" kern="1200" cap="none" spc="0" normalizeH="0" baseline="0" noProof="0" dirty="0">
                <a:ln>
                  <a:noFill/>
                </a:ln>
                <a:solidFill>
                  <a:srgbClr val="CE0037"/>
                </a:solidFill>
                <a:effectLst/>
                <a:uLnTx/>
                <a:uFillTx/>
                <a:latin typeface="Montserrat Medium" pitchFamily="2" charset="77"/>
                <a:ea typeface="+mn-ea"/>
                <a:cs typeface="+mn-cs"/>
              </a:rPr>
              <a:t>other programs</a:t>
            </a:r>
            <a:r>
              <a:rPr kumimoji="0" lang="en-US" sz="1300" b="0" i="0" u="none" strike="noStrike" kern="1200" cap="none" spc="0" normalizeH="0" baseline="0" noProof="0" dirty="0">
                <a:ln>
                  <a:noFill/>
                </a:ln>
                <a:solidFill>
                  <a:srgbClr val="000000"/>
                </a:solidFill>
                <a:effectLst/>
                <a:uLnTx/>
                <a:uFillTx/>
                <a:latin typeface="Montserrat Medium" pitchFamily="2" charset="77"/>
                <a:ea typeface="+mn-ea"/>
                <a:cs typeface="+mn-cs"/>
              </a:rPr>
              <a:t> alongside L3. </a:t>
            </a:r>
            <a:endParaRPr kumimoji="0" lang="en-AU" sz="1300" b="0" i="0" u="none" strike="noStrike" kern="1200" cap="none" spc="0" normalizeH="0" baseline="0" noProof="0" dirty="0">
              <a:ln>
                <a:noFill/>
              </a:ln>
              <a:solidFill>
                <a:srgbClr val="D70C3D"/>
              </a:solidFill>
              <a:effectLst/>
              <a:uLnTx/>
              <a:uFillTx/>
              <a:latin typeface="Montserrat Medium" pitchFamily="2" charset="77"/>
              <a:ea typeface="+mn-ea"/>
              <a:cs typeface="+mn-cs"/>
            </a:endParaRPr>
          </a:p>
          <a:p>
            <a:pPr marL="177800" marR="0" lvl="0" indent="-177800" algn="l" defTabSz="685798" rtl="0" eaLnBrk="1" fontAlgn="auto" latinLnBrk="0" hangingPunct="1">
              <a:lnSpc>
                <a:spcPct val="150000"/>
              </a:lnSpc>
              <a:spcBef>
                <a:spcPts val="0"/>
              </a:spcBef>
              <a:spcAft>
                <a:spcPts val="1800"/>
              </a:spcAft>
              <a:buClrTx/>
              <a:buSzTx/>
              <a:buFont typeface="Arial" panose="020B0604020202020204" pitchFamily="34" charset="0"/>
              <a:buChar char="•"/>
              <a:tabLst/>
              <a:defRPr/>
            </a:pPr>
            <a:r>
              <a:rPr kumimoji="0" lang="en-AU" sz="1300" b="0" i="0" u="none" strike="noStrike" kern="1200" cap="none" spc="0" normalizeH="0" baseline="0" noProof="0" dirty="0">
                <a:ln>
                  <a:noFill/>
                </a:ln>
                <a:solidFill>
                  <a:srgbClr val="000000"/>
                </a:solidFill>
                <a:effectLst/>
                <a:uLnTx/>
                <a:uFillTx/>
                <a:latin typeface="Montserrat Medium" pitchFamily="2" charset="77"/>
                <a:ea typeface="+mn-ea"/>
                <a:cs typeface="+mn-cs"/>
              </a:rPr>
              <a:t>Teachers reported that a key strength of L3 was a substantial change in their knowledge, practice and confidence. Many were impressed with the </a:t>
            </a:r>
            <a:r>
              <a:rPr kumimoji="0" lang="en-AU" sz="1300" b="1" i="0" u="none" strike="noStrike" kern="1200" cap="none" spc="0" normalizeH="0" baseline="0" noProof="0" dirty="0">
                <a:ln>
                  <a:noFill/>
                </a:ln>
                <a:solidFill>
                  <a:srgbClr val="D70C3D"/>
                </a:solidFill>
                <a:effectLst/>
                <a:uLnTx/>
                <a:uFillTx/>
                <a:latin typeface="Montserrat Medium" pitchFamily="2" charset="77"/>
                <a:ea typeface="+mn-ea"/>
                <a:cs typeface="+mn-cs"/>
              </a:rPr>
              <a:t>training model</a:t>
            </a:r>
            <a:r>
              <a:rPr kumimoji="0" lang="en-AU" sz="1300" b="0" i="0" u="none" strike="noStrike" kern="1200" cap="none" spc="0" normalizeH="0" baseline="0" noProof="0" dirty="0">
                <a:ln>
                  <a:noFill/>
                </a:ln>
                <a:solidFill>
                  <a:srgbClr val="000000"/>
                </a:solidFill>
                <a:effectLst/>
                <a:uLnTx/>
                <a:uFillTx/>
                <a:latin typeface="Montserrat Medium" pitchFamily="2" charset="77"/>
                <a:ea typeface="+mn-ea"/>
                <a:cs typeface="+mn-cs"/>
              </a:rPr>
              <a:t>, especially the in-school coaching. </a:t>
            </a:r>
          </a:p>
          <a:p>
            <a:pPr marL="177800" marR="0" lvl="0" indent="-177800" algn="l" defTabSz="685798" rtl="0" eaLnBrk="1" fontAlgn="auto" latinLnBrk="0" hangingPunct="1">
              <a:lnSpc>
                <a:spcPct val="150000"/>
              </a:lnSpc>
              <a:spcBef>
                <a:spcPts val="0"/>
              </a:spcBef>
              <a:spcAft>
                <a:spcPts val="1800"/>
              </a:spcAft>
              <a:buClrTx/>
              <a:buSzTx/>
              <a:buFont typeface="Arial" panose="020B0604020202020204" pitchFamily="34" charset="0"/>
              <a:buChar char="•"/>
              <a:tabLst/>
              <a:defRPr/>
            </a:pPr>
            <a:r>
              <a:rPr kumimoji="0" lang="en-AU" sz="1300" b="0" i="0" u="none" strike="noStrike" kern="1200" cap="none" spc="0" normalizeH="0" baseline="0" noProof="0" dirty="0">
                <a:ln>
                  <a:noFill/>
                </a:ln>
                <a:solidFill>
                  <a:srgbClr val="000000"/>
                </a:solidFill>
                <a:effectLst/>
                <a:uLnTx/>
                <a:uFillTx/>
                <a:latin typeface="Montserrat Medium" pitchFamily="2" charset="77"/>
                <a:ea typeface="+mn-ea"/>
                <a:cs typeface="+mn-cs"/>
              </a:rPr>
              <a:t>Teachers reported that some of the </a:t>
            </a:r>
            <a:r>
              <a:rPr kumimoji="0" lang="en-AU" sz="1300" b="1" i="0" u="none" strike="noStrike" kern="1200" cap="none" spc="0" normalizeH="0" baseline="0" noProof="0" dirty="0">
                <a:ln>
                  <a:noFill/>
                </a:ln>
                <a:solidFill>
                  <a:srgbClr val="CE0037"/>
                </a:solidFill>
                <a:effectLst/>
                <a:uLnTx/>
                <a:uFillTx/>
                <a:latin typeface="Montserrat Medium" pitchFamily="2" charset="77"/>
                <a:ea typeface="+mn-ea"/>
                <a:cs typeface="+mn-cs"/>
              </a:rPr>
              <a:t>L3 strategies </a:t>
            </a:r>
            <a:r>
              <a:rPr kumimoji="0" lang="en-AU" sz="1300" b="0" i="0" u="none" strike="noStrike" kern="1200" cap="none" spc="0" normalizeH="0" baseline="0" noProof="0" dirty="0">
                <a:ln>
                  <a:noFill/>
                </a:ln>
                <a:solidFill>
                  <a:srgbClr val="000000"/>
                </a:solidFill>
                <a:effectLst/>
                <a:uLnTx/>
                <a:uFillTx/>
                <a:latin typeface="Montserrat Medium" pitchFamily="2" charset="77"/>
                <a:ea typeface="+mn-ea"/>
                <a:cs typeface="+mn-cs"/>
              </a:rPr>
              <a:t>were time consuming and challenging to implement, with some students needing more support than L3 offers. </a:t>
            </a:r>
            <a:endParaRPr kumimoji="0" lang="en-AU" sz="1300" b="1" i="0" u="none" strike="noStrike" kern="1200" cap="none" spc="0" normalizeH="0" baseline="0" noProof="0" dirty="0">
              <a:ln>
                <a:noFill/>
              </a:ln>
              <a:solidFill>
                <a:srgbClr val="D70C3D"/>
              </a:solidFill>
              <a:effectLst/>
              <a:uLnTx/>
              <a:uFillTx/>
              <a:latin typeface="Montserrat Medium" pitchFamily="2" charset="77"/>
              <a:ea typeface="+mn-ea"/>
              <a:cs typeface="+mn-cs"/>
            </a:endParaRPr>
          </a:p>
        </p:txBody>
      </p:sp>
    </p:spTree>
    <p:extLst>
      <p:ext uri="{BB962C8B-B14F-4D97-AF65-F5344CB8AC3E}">
        <p14:creationId xmlns:p14="http://schemas.microsoft.com/office/powerpoint/2010/main" val="102384531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a:xfrm>
            <a:off x="316229" y="6188899"/>
            <a:ext cx="344172" cy="365125"/>
          </a:xfrm>
          <a:prstGeom prst="rect">
            <a:avLst/>
          </a:prstGeom>
        </p:spPr>
        <p:txBody>
          <a:bodyPr/>
          <a:lstStyle/>
          <a:p>
            <a:fld id="{5116C895-348D-4FA1-AC3F-6A98EE2CBA64}" type="slidenum">
              <a:rPr lang="en-US" smtClean="0"/>
              <a:pPr/>
              <a:t>5</a:t>
            </a:fld>
            <a:endParaRPr lang="en-US" dirty="0"/>
          </a:p>
        </p:txBody>
      </p:sp>
      <p:graphicFrame>
        <p:nvGraphicFramePr>
          <p:cNvPr id="2" name="Diagram 1">
            <a:extLst>
              <a:ext uri="{FF2B5EF4-FFF2-40B4-BE49-F238E27FC236}">
                <a16:creationId xmlns:a16="http://schemas.microsoft.com/office/drawing/2014/main" id="{7113E67E-FF75-4210-AF34-0C6ED5789306}"/>
              </a:ext>
            </a:extLst>
          </p:cNvPr>
          <p:cNvGraphicFramePr/>
          <p:nvPr>
            <p:extLst>
              <p:ext uri="{D42A27DB-BD31-4B8C-83A1-F6EECF244321}">
                <p14:modId xmlns:p14="http://schemas.microsoft.com/office/powerpoint/2010/main" val="307873541"/>
              </p:ext>
            </p:extLst>
          </p:nvPr>
        </p:nvGraphicFramePr>
        <p:xfrm>
          <a:off x="2143968" y="110947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TextBox 13">
            <a:extLst>
              <a:ext uri="{FF2B5EF4-FFF2-40B4-BE49-F238E27FC236}">
                <a16:creationId xmlns:a16="http://schemas.microsoft.com/office/drawing/2014/main" id="{16B509E0-8707-4E73-BE9B-1A3F4937BEB2}"/>
              </a:ext>
            </a:extLst>
          </p:cNvPr>
          <p:cNvSpPr txBox="1"/>
          <p:nvPr/>
        </p:nvSpPr>
        <p:spPr>
          <a:xfrm>
            <a:off x="4637314" y="2621902"/>
            <a:ext cx="5253135" cy="1045029"/>
          </a:xfrm>
          <a:prstGeom prst="rect">
            <a:avLst/>
          </a:prstGeom>
          <a:noFill/>
        </p:spPr>
        <p:txBody>
          <a:bodyPr wrap="square" lIns="0" tIns="0" rIns="0" bIns="0" rtlCol="0">
            <a:noAutofit/>
          </a:bodyPr>
          <a:lstStyle/>
          <a:p>
            <a:pPr marL="171450" indent="-171450">
              <a:buFont typeface="Arial" panose="020B0604020202020204" pitchFamily="34" charset="0"/>
              <a:buChar char="•"/>
            </a:pPr>
            <a:r>
              <a:rPr lang="en-AU" sz="1200" dirty="0"/>
              <a:t>L3 does not adequately reflect the phonemic awareness or phonics components in CESE’s ‘Effective reading instruction’ literature review. L3 does not include a method for teachers to systematically structure the introduction of alphabetic code-breaking skills. </a:t>
            </a:r>
          </a:p>
          <a:p>
            <a:pPr algn="l"/>
            <a:endParaRPr lang="en-AU" sz="1400" dirty="0" err="1"/>
          </a:p>
        </p:txBody>
      </p:sp>
      <p:sp>
        <p:nvSpPr>
          <p:cNvPr id="15" name="TextBox 14">
            <a:extLst>
              <a:ext uri="{FF2B5EF4-FFF2-40B4-BE49-F238E27FC236}">
                <a16:creationId xmlns:a16="http://schemas.microsoft.com/office/drawing/2014/main" id="{F0A66120-F430-492B-9027-8094403A64C4}"/>
              </a:ext>
            </a:extLst>
          </p:cNvPr>
          <p:cNvSpPr txBox="1"/>
          <p:nvPr/>
        </p:nvSpPr>
        <p:spPr>
          <a:xfrm>
            <a:off x="4440594" y="5221423"/>
            <a:ext cx="6805392" cy="1508105"/>
          </a:xfrm>
          <a:prstGeom prst="rect">
            <a:avLst/>
          </a:prstGeom>
          <a:noFill/>
        </p:spPr>
        <p:txBody>
          <a:bodyPr wrap="square" lIns="0" tIns="0" rIns="0" bIns="0" rtlCol="0">
            <a:spAutoFit/>
          </a:bodyPr>
          <a:lstStyle/>
          <a:p>
            <a:pPr marL="171450" indent="-171450">
              <a:buFont typeface="Arial" panose="020B0604020202020204" pitchFamily="34" charset="0"/>
              <a:buChar char="•"/>
            </a:pPr>
            <a:r>
              <a:rPr lang="en-AU" sz="1200" dirty="0"/>
              <a:t>Explicit teaching practices involve teachers clearly showing students what to do and how to do it, rather than having students discover that information themselves. </a:t>
            </a:r>
          </a:p>
          <a:p>
            <a:pPr marL="171450" indent="-171450">
              <a:buFont typeface="Arial" panose="020B0604020202020204" pitchFamily="34" charset="0"/>
              <a:buChar char="•"/>
            </a:pPr>
            <a:r>
              <a:rPr lang="en-AU" sz="1200" dirty="0"/>
              <a:t>Students who experience explicit teaching practices make greater learning gains than students who do not experience these practices. </a:t>
            </a:r>
          </a:p>
          <a:p>
            <a:pPr marL="171450" indent="-171450">
              <a:buFont typeface="Arial" panose="020B0604020202020204" pitchFamily="34" charset="0"/>
              <a:buChar char="•"/>
            </a:pPr>
            <a:r>
              <a:rPr lang="en-AU" sz="1200" dirty="0"/>
              <a:t>The Review found that L3 professional learning provides teachers with limited exposure to explicit teaching research and that it is not consistent with current best practice.</a:t>
            </a:r>
          </a:p>
          <a:p>
            <a:pPr algn="l"/>
            <a:endParaRPr lang="en-AU" sz="1400" dirty="0" err="1"/>
          </a:p>
        </p:txBody>
      </p:sp>
      <p:sp>
        <p:nvSpPr>
          <p:cNvPr id="16" name="TextBox 15">
            <a:extLst>
              <a:ext uri="{FF2B5EF4-FFF2-40B4-BE49-F238E27FC236}">
                <a16:creationId xmlns:a16="http://schemas.microsoft.com/office/drawing/2014/main" id="{84C59F51-67D3-4D04-B6FD-4B0E2D5E4D6D}"/>
              </a:ext>
            </a:extLst>
          </p:cNvPr>
          <p:cNvSpPr txBox="1"/>
          <p:nvPr/>
        </p:nvSpPr>
        <p:spPr>
          <a:xfrm>
            <a:off x="4637314" y="1174102"/>
            <a:ext cx="5253135" cy="1045029"/>
          </a:xfrm>
          <a:prstGeom prst="rect">
            <a:avLst/>
          </a:prstGeom>
          <a:noFill/>
        </p:spPr>
        <p:txBody>
          <a:bodyPr wrap="square" lIns="0" tIns="0" rIns="0" bIns="0" rtlCol="0">
            <a:noAutofit/>
          </a:bodyPr>
          <a:lstStyle/>
          <a:p>
            <a:pPr marL="171450" indent="-171450">
              <a:buFont typeface="Arial" panose="020B0604020202020204" pitchFamily="34" charset="0"/>
              <a:buChar char="•"/>
            </a:pPr>
            <a:r>
              <a:rPr lang="en-AU" sz="1200" dirty="0"/>
              <a:t>NSW syllabus and National Learning Progressions are a developmental sequence.</a:t>
            </a:r>
          </a:p>
          <a:p>
            <a:pPr algn="l"/>
            <a:endParaRPr lang="en-AU" sz="1400" dirty="0" err="1"/>
          </a:p>
        </p:txBody>
      </p:sp>
      <p:sp>
        <p:nvSpPr>
          <p:cNvPr id="17" name="TextBox 16">
            <a:extLst>
              <a:ext uri="{FF2B5EF4-FFF2-40B4-BE49-F238E27FC236}">
                <a16:creationId xmlns:a16="http://schemas.microsoft.com/office/drawing/2014/main" id="{25F85381-A51F-4EF5-8486-A6F695C76BF6}"/>
              </a:ext>
            </a:extLst>
          </p:cNvPr>
          <p:cNvSpPr txBox="1"/>
          <p:nvPr/>
        </p:nvSpPr>
        <p:spPr>
          <a:xfrm>
            <a:off x="4637314" y="4121722"/>
            <a:ext cx="5827356" cy="769441"/>
          </a:xfrm>
          <a:prstGeom prst="rect">
            <a:avLst/>
          </a:prstGeom>
          <a:noFill/>
        </p:spPr>
        <p:txBody>
          <a:bodyPr wrap="square" lIns="0" tIns="0" rIns="0" bIns="0" rtlCol="0">
            <a:spAutoFit/>
          </a:bodyPr>
          <a:lstStyle/>
          <a:p>
            <a:pPr marL="171450" indent="-171450">
              <a:buFont typeface="Arial" panose="020B0604020202020204" pitchFamily="34" charset="0"/>
              <a:buChar char="•"/>
            </a:pPr>
            <a:r>
              <a:rPr lang="en-AU" sz="1200" dirty="0"/>
              <a:t>When moving from oral to written language the most important thing we can do for students is to teach them about the codes, so they can access language they already know.</a:t>
            </a:r>
          </a:p>
          <a:p>
            <a:pPr algn="l"/>
            <a:endParaRPr lang="en-AU" sz="1400" dirty="0" err="1"/>
          </a:p>
        </p:txBody>
      </p:sp>
      <p:pic>
        <p:nvPicPr>
          <p:cNvPr id="18" name="Picture 17">
            <a:extLst>
              <a:ext uri="{FF2B5EF4-FFF2-40B4-BE49-F238E27FC236}">
                <a16:creationId xmlns:a16="http://schemas.microsoft.com/office/drawing/2014/main" id="{5FA56A7B-D524-450A-B479-BAC4E959BD2B}"/>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5900"/>
                    </a14:imgEffect>
                    <a14:imgEffect>
                      <a14:saturation sat="200000"/>
                    </a14:imgEffect>
                  </a14:imgLayer>
                </a14:imgProps>
              </a:ext>
            </a:extLst>
          </a:blip>
          <a:stretch>
            <a:fillRect/>
          </a:stretch>
        </p:blipFill>
        <p:spPr>
          <a:xfrm>
            <a:off x="10048032" y="128472"/>
            <a:ext cx="2114451" cy="2146671"/>
          </a:xfrm>
          <a:prstGeom prst="rect">
            <a:avLst/>
          </a:prstGeom>
        </p:spPr>
      </p:pic>
    </p:spTree>
    <p:extLst>
      <p:ext uri="{BB962C8B-B14F-4D97-AF65-F5344CB8AC3E}">
        <p14:creationId xmlns:p14="http://schemas.microsoft.com/office/powerpoint/2010/main" val="142649230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a:xfrm>
            <a:off x="316229" y="6188899"/>
            <a:ext cx="344172" cy="365125"/>
          </a:xfrm>
          <a:prstGeom prst="rect">
            <a:avLst/>
          </a:prstGeom>
        </p:spPr>
        <p:txBody>
          <a:bodyPr/>
          <a:lstStyle/>
          <a:p>
            <a:fld id="{5116C895-348D-4FA1-AC3F-6A98EE2CBA64}" type="slidenum">
              <a:rPr lang="en-US" smtClean="0"/>
              <a:pPr/>
              <a:t>6</a:t>
            </a:fld>
            <a:endParaRPr lang="en-US" dirty="0"/>
          </a:p>
        </p:txBody>
      </p:sp>
      <p:pic>
        <p:nvPicPr>
          <p:cNvPr id="5" name="Picture 4">
            <a:extLst>
              <a:ext uri="{FF2B5EF4-FFF2-40B4-BE49-F238E27FC236}">
                <a16:creationId xmlns:a16="http://schemas.microsoft.com/office/drawing/2014/main" id="{E5B16BEC-5FB8-4891-B00E-1E50C285C689}"/>
              </a:ext>
            </a:extLst>
          </p:cNvPr>
          <p:cNvPicPr>
            <a:picLocks noChangeAspect="1"/>
          </p:cNvPicPr>
          <p:nvPr/>
        </p:nvPicPr>
        <p:blipFill>
          <a:blip r:embed="rId2"/>
          <a:stretch>
            <a:fillRect/>
          </a:stretch>
        </p:blipFill>
        <p:spPr>
          <a:xfrm>
            <a:off x="1474237" y="1363800"/>
            <a:ext cx="7582389" cy="5289131"/>
          </a:xfrm>
          <a:prstGeom prst="rect">
            <a:avLst/>
          </a:prstGeom>
        </p:spPr>
      </p:pic>
    </p:spTree>
    <p:extLst>
      <p:ext uri="{BB962C8B-B14F-4D97-AF65-F5344CB8AC3E}">
        <p14:creationId xmlns:p14="http://schemas.microsoft.com/office/powerpoint/2010/main" val="294090931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3612" y="2830234"/>
            <a:ext cx="2750673" cy="3659647"/>
          </a:xfrm>
          <a:prstGeom prst="rect">
            <a:avLst/>
          </a:prstGeom>
          <a:effectLst>
            <a:outerShdw blurRad="50800" dist="38100" dir="2700000" algn="tl" rotWithShape="0">
              <a:prstClr val="black">
                <a:alpha val="40000"/>
              </a:prstClr>
            </a:outerShdw>
          </a:effec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12048" y="356659"/>
            <a:ext cx="1997047" cy="2989729"/>
          </a:xfrm>
          <a:prstGeom prst="rect">
            <a:avLst/>
          </a:prstGeom>
          <a:effectLst>
            <a:outerShdw blurRad="50800" dist="38100" dir="2700000" algn="tl" rotWithShape="0">
              <a:prstClr val="black">
                <a:alpha val="40000"/>
              </a:prstClr>
            </a:outerShdw>
          </a:effec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26715" y="2772229"/>
            <a:ext cx="1009260" cy="1509296"/>
          </a:xfrm>
          <a:prstGeom prst="rect">
            <a:avLst/>
          </a:prstGeom>
          <a:effectLst>
            <a:outerShdw blurRad="50800" dist="38100" dir="2700000" algn="tl" rotWithShape="0">
              <a:prstClr val="black">
                <a:alpha val="40000"/>
              </a:prstClr>
            </a:outerShdw>
          </a:effectLst>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71833" y="186300"/>
            <a:ext cx="2071520" cy="2558120"/>
          </a:xfrm>
          <a:prstGeom prst="rect">
            <a:avLst/>
          </a:prstGeom>
          <a:effectLst>
            <a:outerShdw blurRad="50800" dist="38100" dir="2700000" algn="tl" rotWithShape="0">
              <a:prstClr val="black">
                <a:alpha val="40000"/>
              </a:prstClr>
            </a:outerShdw>
          </a:effectLst>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75539" y="2596416"/>
            <a:ext cx="1616461" cy="2425395"/>
          </a:xfrm>
          <a:prstGeom prst="rect">
            <a:avLst/>
          </a:prstGeom>
          <a:effectLst>
            <a:outerShdw blurRad="50800" dist="38100" dir="2700000" algn="tl" rotWithShape="0">
              <a:prstClr val="black">
                <a:alpha val="40000"/>
              </a:prstClr>
            </a:outerShdw>
          </a:effectLst>
        </p:spPr>
      </p:pic>
      <p:pic>
        <p:nvPicPr>
          <p:cNvPr id="14" name="Picture 13"/>
          <p:cNvPicPr>
            <a:picLocks noChangeAspect="1"/>
          </p:cNvPicPr>
          <p:nvPr/>
        </p:nvPicPr>
        <p:blipFill>
          <a:blip r:embed="rId8"/>
          <a:stretch>
            <a:fillRect/>
          </a:stretch>
        </p:blipFill>
        <p:spPr>
          <a:xfrm>
            <a:off x="7428936" y="4204755"/>
            <a:ext cx="1497543" cy="2112731"/>
          </a:xfrm>
          <a:prstGeom prst="rect">
            <a:avLst/>
          </a:prstGeom>
          <a:ln>
            <a:noFill/>
          </a:ln>
          <a:effectLst>
            <a:outerShdw blurRad="292100" dist="139700" dir="2700000" algn="tl" rotWithShape="0">
              <a:srgbClr val="333333">
                <a:alpha val="65000"/>
              </a:srgbClr>
            </a:outerShdw>
          </a:effectLst>
        </p:spPr>
      </p:pic>
      <p:pic>
        <p:nvPicPr>
          <p:cNvPr id="15" name="Picture 14"/>
          <p:cNvPicPr>
            <a:picLocks noChangeAspect="1"/>
          </p:cNvPicPr>
          <p:nvPr/>
        </p:nvPicPr>
        <p:blipFill>
          <a:blip r:embed="rId9"/>
          <a:stretch>
            <a:fillRect/>
          </a:stretch>
        </p:blipFill>
        <p:spPr>
          <a:xfrm>
            <a:off x="5486564" y="4153663"/>
            <a:ext cx="1558179" cy="2162520"/>
          </a:xfrm>
          <a:prstGeom prst="rect">
            <a:avLst/>
          </a:prstGeom>
          <a:ln>
            <a:noFill/>
          </a:ln>
          <a:effectLst>
            <a:outerShdw blurRad="292100" dist="139700" dir="2700000" algn="tl" rotWithShape="0">
              <a:srgbClr val="333333">
                <a:alpha val="65000"/>
              </a:srgbClr>
            </a:outerShdw>
          </a:effectLst>
        </p:spPr>
      </p:pic>
      <p:pic>
        <p:nvPicPr>
          <p:cNvPr id="17" name="Picture 16"/>
          <p:cNvPicPr>
            <a:picLocks noChangeAspect="1"/>
          </p:cNvPicPr>
          <p:nvPr/>
        </p:nvPicPr>
        <p:blipFill rotWithShape="1">
          <a:blip r:embed="rId10"/>
          <a:srcRect r="11848"/>
          <a:stretch/>
        </p:blipFill>
        <p:spPr>
          <a:xfrm>
            <a:off x="3584520" y="4203452"/>
            <a:ext cx="1428744" cy="2115338"/>
          </a:xfrm>
          <a:prstGeom prst="rect">
            <a:avLst/>
          </a:prstGeom>
          <a:ln>
            <a:noFill/>
          </a:ln>
          <a:effectLst>
            <a:outerShdw blurRad="292100" dist="139700" dir="2700000" algn="tl" rotWithShape="0">
              <a:srgbClr val="333333">
                <a:alpha val="65000"/>
              </a:srgbClr>
            </a:outerShdw>
          </a:effectLst>
        </p:spPr>
      </p:pic>
      <p:pic>
        <p:nvPicPr>
          <p:cNvPr id="18" name="Picture 17"/>
          <p:cNvPicPr>
            <a:picLocks noChangeAspect="1"/>
          </p:cNvPicPr>
          <p:nvPr/>
        </p:nvPicPr>
        <p:blipFill>
          <a:blip r:embed="rId11"/>
          <a:stretch>
            <a:fillRect/>
          </a:stretch>
        </p:blipFill>
        <p:spPr>
          <a:xfrm>
            <a:off x="2893603" y="201502"/>
            <a:ext cx="1794250" cy="2527716"/>
          </a:xfrm>
          <a:prstGeom prst="rect">
            <a:avLst/>
          </a:prstGeom>
          <a:ln>
            <a:noFill/>
          </a:ln>
          <a:effectLst>
            <a:outerShdw blurRad="292100" dist="139700" dir="2700000" algn="tl" rotWithShape="0">
              <a:srgbClr val="333333">
                <a:alpha val="65000"/>
              </a:srgbClr>
            </a:outerShdw>
          </a:effectLst>
        </p:spPr>
      </p:pic>
      <p:pic>
        <p:nvPicPr>
          <p:cNvPr id="20" name="Picture 19"/>
          <p:cNvPicPr>
            <a:picLocks noChangeAspect="1"/>
          </p:cNvPicPr>
          <p:nvPr/>
        </p:nvPicPr>
        <p:blipFill>
          <a:blip r:embed="rId12"/>
          <a:stretch>
            <a:fillRect/>
          </a:stretch>
        </p:blipFill>
        <p:spPr>
          <a:xfrm>
            <a:off x="744437" y="187063"/>
            <a:ext cx="1819222" cy="25100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39758822"/>
      </p:ext>
    </p:extLst>
  </p:cSld>
  <p:clrMapOvr>
    <a:masterClrMapping/>
  </p:clrMapOvr>
</p:sld>
</file>

<file path=ppt/theme/theme1.xml><?xml version="1.0" encoding="utf-8"?>
<a:theme xmlns:a="http://schemas.openxmlformats.org/drawingml/2006/main" name="Office Theme">
  <a:themeElements>
    <a:clrScheme name="NEW Word temp">
      <a:dk1>
        <a:srgbClr val="041E42"/>
      </a:dk1>
      <a:lt1>
        <a:srgbClr val="FFFFFF"/>
      </a:lt1>
      <a:dk2>
        <a:srgbClr val="000000"/>
      </a:dk2>
      <a:lt2>
        <a:srgbClr val="E6E7EA"/>
      </a:lt2>
      <a:accent1>
        <a:srgbClr val="1D428A"/>
      </a:accent1>
      <a:accent2>
        <a:srgbClr val="407EC9"/>
      </a:accent2>
      <a:accent3>
        <a:srgbClr val="6CACE4"/>
      </a:accent3>
      <a:accent4>
        <a:srgbClr val="C8DCF0"/>
      </a:accent4>
      <a:accent5>
        <a:srgbClr val="CE0037"/>
      </a:accent5>
      <a:accent6>
        <a:srgbClr val="EE3C48"/>
      </a:accent6>
      <a:hlink>
        <a:srgbClr val="1D428A"/>
      </a:hlink>
      <a:folHlink>
        <a:srgbClr val="407EC9"/>
      </a:folHlink>
    </a:clrScheme>
    <a:fontScheme name="Custom 2">
      <a:majorFont>
        <a:latin typeface="Montserrat"/>
        <a:ea typeface=""/>
        <a:cs typeface=""/>
      </a:majorFont>
      <a:minorFont>
        <a:latin typeface="Montserra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400" dirty="0" err="1" smtClean="0"/>
        </a:defPPr>
      </a:lstStyle>
    </a:txDef>
  </a:objectDefaults>
  <a:extraClrSchemeLst/>
  <a:custClrLst>
    <a:custClr name="Corporate 1">
      <a:srgbClr val="19233E"/>
    </a:custClr>
    <a:custClr name="Corporate 2">
      <a:srgbClr val="D70C3D"/>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Teachers/Parents 1">
      <a:srgbClr val="1D428A"/>
    </a:custClr>
    <a:custClr name="Teachers/Parents 2">
      <a:srgbClr val="385E9D"/>
    </a:custClr>
    <a:custClr name="Teachers/Parents 3">
      <a:srgbClr val="407EC9"/>
    </a:custClr>
    <a:custClr name="Teachers/Parents 4">
      <a:srgbClr val="6CACE4"/>
    </a:custClr>
    <a:custClr name="Teachers/Parents 5">
      <a:srgbClr val="C8C9C7"/>
    </a:custClr>
    <a:custClr name="Teachers/Parents 6">
      <a:srgbClr val="E6E7EA"/>
    </a:custClr>
    <a:custClr name="Teachers/Parents 7">
      <a:srgbClr val="9D2235"/>
    </a:custClr>
    <a:custClr name="BLANK">
      <a:srgbClr val="FFFFFF"/>
    </a:custClr>
    <a:custClr name="BLANK">
      <a:srgbClr val="FFFFFF"/>
    </a:custClr>
    <a:custClr name="BLANK">
      <a:srgbClr val="FFFFFF"/>
    </a:custClr>
    <a:custClr name="Students 1">
      <a:srgbClr val="A4C8E1"/>
    </a:custClr>
    <a:custClr name="Students 2">
      <a:srgbClr val="C6DAE7"/>
    </a:custClr>
    <a:custClr name="Students 3">
      <a:srgbClr val="E56A54"/>
    </a:custClr>
    <a:custClr name="Students 4">
      <a:srgbClr val="E9C4C7"/>
    </a:custClr>
  </a:custClrLst>
  <a:extLst>
    <a:ext uri="{05A4C25C-085E-4340-85A3-A5531E510DB2}">
      <thm15:themeFamily xmlns:thm15="http://schemas.microsoft.com/office/thememl/2012/main" name="AC_DoE_Powerpoint_widescreen_V2" id="{C27E63FB-993E-0241-AEA9-D7BD9BC144A2}" vid="{D7BB0C32-F030-3B49-8F9E-9FD214FA96E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AC094962A3543448F10C297C09B44E7" ma:contentTypeVersion="12" ma:contentTypeDescription="Create a new document." ma:contentTypeScope="" ma:versionID="c74e5ae3e8b886be4a8d4ebb35192621">
  <xsd:schema xmlns:xsd="http://www.w3.org/2001/XMLSchema" xmlns:xs="http://www.w3.org/2001/XMLSchema" xmlns:p="http://schemas.microsoft.com/office/2006/metadata/properties" xmlns:ns2="9af831f7-421f-4044-9ca9-1fe7eeffc760" xmlns:ns3="2252a552-c5a1-4a23-a5fb-791fa4daf229" targetNamespace="http://schemas.microsoft.com/office/2006/metadata/properties" ma:root="true" ma:fieldsID="34f800dbeb97354f2542458e38e999fe" ns2:_="" ns3:_="">
    <xsd:import namespace="9af831f7-421f-4044-9ca9-1fe7eeffc760"/>
    <xsd:import namespace="2252a552-c5a1-4a23-a5fb-791fa4daf229"/>
    <xsd:element name="properties">
      <xsd:complexType>
        <xsd:sequence>
          <xsd:element name="documentManagement">
            <xsd:complexType>
              <xsd:all>
                <xsd:element ref="ns2:MediaServiceMetadata" minOccurs="0"/>
                <xsd:element ref="ns2:MediaServiceFastMetadata" minOccurs="0"/>
                <xsd:element ref="ns2:MediaServiceAutoTags"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Locatio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f831f7-421f-4044-9ca9-1fe7eeffc7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252a552-c5a1-4a23-a5fb-791fa4daf229"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73F4859-E410-4639-8B54-388A6C434795}"/>
</file>

<file path=customXml/itemProps2.xml><?xml version="1.0" encoding="utf-8"?>
<ds:datastoreItem xmlns:ds="http://schemas.openxmlformats.org/officeDocument/2006/customXml" ds:itemID="{154A1D42-1FA5-4737-BF94-67D4B53FA77D}">
  <ds:schemaRefs>
    <ds:schemaRef ds:uri="http://schemas.microsoft.com/sharepoint/v3/contenttype/forms"/>
  </ds:schemaRefs>
</ds:datastoreItem>
</file>

<file path=customXml/itemProps3.xml><?xml version="1.0" encoding="utf-8"?>
<ds:datastoreItem xmlns:ds="http://schemas.openxmlformats.org/officeDocument/2006/customXml" ds:itemID="{856F4767-594E-4CA5-880F-DE5F69837B65}">
  <ds:schemaRefs>
    <ds:schemaRef ds:uri="http://www.w3.org/XML/1998/namespace"/>
    <ds:schemaRef ds:uri="http://schemas.microsoft.com/office/2006/documentManagement/types"/>
    <ds:schemaRef ds:uri="http://purl.org/dc/elements/1.1/"/>
    <ds:schemaRef ds:uri="http://schemas.openxmlformats.org/package/2006/metadata/core-properties"/>
    <ds:schemaRef ds:uri="http://purl.org/dc/dcmitype/"/>
    <ds:schemaRef ds:uri="0b807c64-6e1d-47e8-bb14-f769cc56db29"/>
    <ds:schemaRef ds:uri="http://purl.org/dc/terms/"/>
    <ds:schemaRef ds:uri="da629757-039b-43b4-94c2-9095402da9be"/>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AC_DoE_Powerpoint_widescreen_V2</Template>
  <TotalTime>15090</TotalTime>
  <Words>600</Words>
  <Application>Microsoft Office PowerPoint</Application>
  <PresentationFormat>Widescreen</PresentationFormat>
  <Paragraphs>59</Paragraphs>
  <Slides>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Courier New</vt:lpstr>
      <vt:lpstr>Montserrat</vt:lpstr>
      <vt:lpstr>Montserrat Medium</vt:lpstr>
      <vt:lpstr>Montserrat SemiBold</vt:lpstr>
      <vt:lpstr>Office Theme</vt:lpstr>
      <vt:lpstr>Language, Learning and Literacy (L3)</vt:lpstr>
      <vt:lpstr>Language, Learning and Literacy (L3)</vt:lpstr>
      <vt:lpstr> What other programs were utilised alongside L3? </vt:lpstr>
      <vt:lpstr>Language, Learning and Literacy (L3) Review</vt:lpstr>
      <vt:lpstr>PowerPoint Presentation</vt:lpstr>
      <vt:lpstr>PowerPoint Presentation</vt:lpstr>
      <vt:lpstr>PowerPoint Presentation</vt:lpstr>
    </vt:vector>
  </TitlesOfParts>
  <Company>NSW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L3 and TEN</dc:title>
  <dc:creator>Dounya Fattouh</dc:creator>
  <cp:lastModifiedBy>Catherine Thomson</cp:lastModifiedBy>
  <cp:revision>260</cp:revision>
  <cp:lastPrinted>2018-09-13T06:50:27Z</cp:lastPrinted>
  <dcterms:created xsi:type="dcterms:W3CDTF">2020-06-03T12:12:24Z</dcterms:created>
  <dcterms:modified xsi:type="dcterms:W3CDTF">2020-08-31T01:25:17Z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0x0101006AC094962A3543448F10C297C09B44E7</vt:lpwstr>
  </property>
</Properties>
</file>