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 id="2147483823" r:id="rId5"/>
  </p:sldMasterIdLst>
  <p:notesMasterIdLst>
    <p:notesMasterId r:id="rId13"/>
  </p:notesMasterIdLst>
  <p:handoutMasterIdLst>
    <p:handoutMasterId r:id="rId14"/>
  </p:handoutMasterIdLst>
  <p:sldIdLst>
    <p:sldId id="458" r:id="rId6"/>
    <p:sldId id="3517" r:id="rId7"/>
    <p:sldId id="3501" r:id="rId8"/>
    <p:sldId id="3504" r:id="rId9"/>
    <p:sldId id="3461" r:id="rId10"/>
    <p:sldId id="3460" r:id="rId11"/>
    <p:sldId id="3510" r:id="rId12"/>
  </p:sldIdLst>
  <p:sldSz cx="9144000" cy="6858000" type="screen4x3"/>
  <p:notesSz cx="9939338" cy="6807200"/>
  <p:custDataLst>
    <p:tags r:id="rId15"/>
  </p:custData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1C33022-3CA1-41D8-926D-D5C64CDEF7E5}">
          <p14:sldIdLst>
            <p14:sldId id="458"/>
            <p14:sldId id="3517"/>
            <p14:sldId id="3501"/>
            <p14:sldId id="3504"/>
            <p14:sldId id="3461"/>
            <p14:sldId id="3460"/>
            <p14:sldId id="3510"/>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ylie Turner" initials="KT" lastIdx="11" clrIdx="6">
    <p:extLst>
      <p:ext uri="{19B8F6BF-5375-455C-9EA6-DF929625EA0E}">
        <p15:presenceInfo xmlns:p15="http://schemas.microsoft.com/office/powerpoint/2012/main" userId="S-1-5-21-2977299124-1876462163-2290217735-9425811" providerId="AD"/>
      </p:ext>
    </p:extLst>
  </p:cmAuthor>
  <p:cmAuthor id="1" name="Microsoft Office User" initials="Office" lastIdx="1" clrIdx="0"/>
  <p:cmAuthor id="2" name="Jabbour, Tony" initials="JT" lastIdx="9" clrIdx="1">
    <p:extLst>
      <p:ext uri="{19B8F6BF-5375-455C-9EA6-DF929625EA0E}">
        <p15:presenceInfo xmlns:p15="http://schemas.microsoft.com/office/powerpoint/2012/main" userId="S-1-5-21-2977299124-1876462163-2290217735-9465576" providerId="AD"/>
      </p:ext>
    </p:extLst>
  </p:cmAuthor>
  <p:cmAuthor id="3" name="Dianna La Grassa" initials="DLG" lastIdx="4" clrIdx="2">
    <p:extLst>
      <p:ext uri="{19B8F6BF-5375-455C-9EA6-DF929625EA0E}">
        <p15:presenceInfo xmlns:p15="http://schemas.microsoft.com/office/powerpoint/2012/main" userId="S-1-5-21-2977299124-1876462163-2290217735-12132236" providerId="AD"/>
      </p:ext>
    </p:extLst>
  </p:cmAuthor>
  <p:cmAuthor id="4" name="Karen Hodge" initials="KH" lastIdx="6" clrIdx="3">
    <p:extLst>
      <p:ext uri="{19B8F6BF-5375-455C-9EA6-DF929625EA0E}">
        <p15:presenceInfo xmlns:p15="http://schemas.microsoft.com/office/powerpoint/2012/main" userId="S-1-5-21-2977299124-1876462163-2290217735-1056363" providerId="AD"/>
      </p:ext>
    </p:extLst>
  </p:cmAuthor>
  <p:cmAuthor id="5" name="SEIP" initials="SEIP" lastIdx="5" clrIdx="4">
    <p:extLst>
      <p:ext uri="{19B8F6BF-5375-455C-9EA6-DF929625EA0E}">
        <p15:presenceInfo xmlns:p15="http://schemas.microsoft.com/office/powerpoint/2012/main" userId="SEIP" providerId="None"/>
      </p:ext>
    </p:extLst>
  </p:cmAuthor>
  <p:cmAuthor id="6" name="Livia Ceccon" initials="LC" lastIdx="1" clrIdx="5">
    <p:extLst>
      <p:ext uri="{19B8F6BF-5375-455C-9EA6-DF929625EA0E}">
        <p15:presenceInfo xmlns:p15="http://schemas.microsoft.com/office/powerpoint/2012/main" userId="S-1-5-21-2977299124-1876462163-2290217735-12198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19233E"/>
    <a:srgbClr val="D70C3D"/>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107" d="100"/>
          <a:sy n="107" d="100"/>
        </p:scale>
        <p:origin x="1578" y="96"/>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3" d="2"/>
        <a:sy n="3" d="2"/>
      </p:scale>
      <p:origin x="0" y="0"/>
    </p:cViewPr>
  </p:notesTextViewPr>
  <p:sorterViewPr>
    <p:cViewPr varScale="1">
      <p:scale>
        <a:sx n="100" d="100"/>
        <a:sy n="100" d="100"/>
      </p:scale>
      <p:origin x="0" y="-11241"/>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a:solidFill>
                  <a:srgbClr val="19233E"/>
                </a:solidFill>
                <a:effectLst/>
                <a:latin typeface="+mn-lt"/>
              </a:rPr>
              <a:t>Chart Title</a:t>
            </a:r>
            <a:endParaRPr lang="en-AU" sz="1600" b="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742729" cy="1065776"/>
          </a:xfrm>
          <a:prstGeom prst="rect">
            <a:avLst/>
          </a:prstGeom>
        </p:spPr>
        <p:txBody>
          <a:bodyPr vert="horz" lIns="169042" tIns="84521" rIns="169042" bIns="84521" rtlCol="0"/>
          <a:lstStyle>
            <a:lvl1pPr algn="l">
              <a:defRPr sz="2200"/>
            </a:lvl1pPr>
          </a:lstStyle>
          <a:p>
            <a:endParaRPr lang="en-US"/>
          </a:p>
        </p:txBody>
      </p:sp>
      <p:sp>
        <p:nvSpPr>
          <p:cNvPr id="3" name="Date Placeholder 2"/>
          <p:cNvSpPr>
            <a:spLocks noGrp="1"/>
          </p:cNvSpPr>
          <p:nvPr>
            <p:ph type="dt" sz="quarter" idx="1"/>
          </p:nvPr>
        </p:nvSpPr>
        <p:spPr>
          <a:xfrm>
            <a:off x="7507422" y="0"/>
            <a:ext cx="5742729" cy="1065776"/>
          </a:xfrm>
          <a:prstGeom prst="rect">
            <a:avLst/>
          </a:prstGeom>
        </p:spPr>
        <p:txBody>
          <a:bodyPr vert="horz" lIns="169042" tIns="84521" rIns="169042" bIns="84521" rtlCol="0"/>
          <a:lstStyle>
            <a:lvl1pPr algn="r">
              <a:defRPr sz="2200"/>
            </a:lvl1pPr>
          </a:lstStyle>
          <a:p>
            <a:fld id="{2B186FB7-8198-2C41-9C7F-A67099EBC713}" type="datetimeFigureOut">
              <a:rPr lang="en-US" smtClean="0"/>
              <a:t>9/4/2020</a:t>
            </a:fld>
            <a:endParaRPr lang="en-US"/>
          </a:p>
        </p:txBody>
      </p:sp>
      <p:sp>
        <p:nvSpPr>
          <p:cNvPr id="4" name="Footer Placeholder 3"/>
          <p:cNvSpPr>
            <a:spLocks noGrp="1"/>
          </p:cNvSpPr>
          <p:nvPr>
            <p:ph type="ftr" sz="quarter" idx="2"/>
          </p:nvPr>
        </p:nvSpPr>
        <p:spPr>
          <a:xfrm>
            <a:off x="0" y="20151476"/>
            <a:ext cx="5742729" cy="1065773"/>
          </a:xfrm>
          <a:prstGeom prst="rect">
            <a:avLst/>
          </a:prstGeom>
        </p:spPr>
        <p:txBody>
          <a:bodyPr vert="horz" lIns="169042" tIns="84521" rIns="169042" bIns="84521" rtlCol="0" anchor="b"/>
          <a:lstStyle>
            <a:lvl1pPr algn="l">
              <a:defRPr sz="2200"/>
            </a:lvl1pPr>
          </a:lstStyle>
          <a:p>
            <a:endParaRPr lang="en-US"/>
          </a:p>
        </p:txBody>
      </p:sp>
      <p:sp>
        <p:nvSpPr>
          <p:cNvPr id="5" name="Slide Number Placeholder 4"/>
          <p:cNvSpPr>
            <a:spLocks noGrp="1"/>
          </p:cNvSpPr>
          <p:nvPr>
            <p:ph type="sldNum" sz="quarter" idx="3"/>
          </p:nvPr>
        </p:nvSpPr>
        <p:spPr>
          <a:xfrm>
            <a:off x="7507422" y="20151476"/>
            <a:ext cx="5742729" cy="1065773"/>
          </a:xfrm>
          <a:prstGeom prst="rect">
            <a:avLst/>
          </a:prstGeom>
        </p:spPr>
        <p:txBody>
          <a:bodyPr vert="horz" lIns="169042" tIns="84521" rIns="169042" bIns="84521" rtlCol="0" anchor="b"/>
          <a:lstStyle>
            <a:lvl1pPr algn="r">
              <a:defRPr sz="2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5742729" cy="1064547"/>
          </a:xfrm>
          <a:prstGeom prst="rect">
            <a:avLst/>
          </a:prstGeom>
        </p:spPr>
        <p:txBody>
          <a:bodyPr vert="horz" lIns="169042" tIns="84521" rIns="169042" bIns="84521" rtlCol="0"/>
          <a:lstStyle>
            <a:lvl1pPr algn="l">
              <a:defRPr sz="2200"/>
            </a:lvl1pPr>
          </a:lstStyle>
          <a:p>
            <a:endParaRPr lang="en-AU"/>
          </a:p>
        </p:txBody>
      </p:sp>
      <p:sp>
        <p:nvSpPr>
          <p:cNvPr id="3" name="Date Placeholder 2"/>
          <p:cNvSpPr>
            <a:spLocks noGrp="1"/>
          </p:cNvSpPr>
          <p:nvPr>
            <p:ph type="dt" idx="1"/>
          </p:nvPr>
        </p:nvSpPr>
        <p:spPr>
          <a:xfrm>
            <a:off x="7506655" y="2"/>
            <a:ext cx="5742729" cy="1064547"/>
          </a:xfrm>
          <a:prstGeom prst="rect">
            <a:avLst/>
          </a:prstGeom>
        </p:spPr>
        <p:txBody>
          <a:bodyPr vert="horz" lIns="169042" tIns="84521" rIns="169042" bIns="84521" rtlCol="0"/>
          <a:lstStyle>
            <a:lvl1pPr algn="r">
              <a:defRPr sz="2200"/>
            </a:lvl1pPr>
          </a:lstStyle>
          <a:p>
            <a:fld id="{5832F91E-6BD3-4F0D-9CA3-7829EAE64D63}" type="datetimeFigureOut">
              <a:rPr lang="en-AU" smtClean="0"/>
              <a:t>4/09/2020</a:t>
            </a:fld>
            <a:endParaRPr lang="en-AU"/>
          </a:p>
        </p:txBody>
      </p:sp>
      <p:sp>
        <p:nvSpPr>
          <p:cNvPr id="4" name="Slide Image Placeholder 3"/>
          <p:cNvSpPr>
            <a:spLocks noGrp="1" noRot="1" noChangeAspect="1"/>
          </p:cNvSpPr>
          <p:nvPr>
            <p:ph type="sldImg" idx="2"/>
          </p:nvPr>
        </p:nvSpPr>
        <p:spPr>
          <a:xfrm>
            <a:off x="1852613" y="2652713"/>
            <a:ext cx="9548812" cy="7161212"/>
          </a:xfrm>
          <a:prstGeom prst="rect">
            <a:avLst/>
          </a:prstGeom>
          <a:noFill/>
          <a:ln w="12700">
            <a:solidFill>
              <a:prstClr val="black"/>
            </a:solidFill>
          </a:ln>
        </p:spPr>
        <p:txBody>
          <a:bodyPr vert="horz" lIns="169042" tIns="84521" rIns="169042" bIns="84521" rtlCol="0" anchor="ctr"/>
          <a:lstStyle/>
          <a:p>
            <a:endParaRPr lang="en-AU"/>
          </a:p>
        </p:txBody>
      </p:sp>
      <p:sp>
        <p:nvSpPr>
          <p:cNvPr id="5" name="Notes Placeholder 4"/>
          <p:cNvSpPr>
            <a:spLocks noGrp="1"/>
          </p:cNvSpPr>
          <p:nvPr>
            <p:ph type="body" sz="quarter" idx="3"/>
          </p:nvPr>
        </p:nvSpPr>
        <p:spPr>
          <a:xfrm>
            <a:off x="1325246" y="10210798"/>
            <a:ext cx="10601960" cy="8354292"/>
          </a:xfrm>
          <a:prstGeom prst="rect">
            <a:avLst/>
          </a:prstGeom>
        </p:spPr>
        <p:txBody>
          <a:bodyPr vert="horz" lIns="169042" tIns="84521" rIns="169042" bIns="845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20152702"/>
            <a:ext cx="5742729" cy="1064544"/>
          </a:xfrm>
          <a:prstGeom prst="rect">
            <a:avLst/>
          </a:prstGeom>
        </p:spPr>
        <p:txBody>
          <a:bodyPr vert="horz" lIns="169042" tIns="84521" rIns="169042" bIns="84521" rtlCol="0" anchor="b"/>
          <a:lstStyle>
            <a:lvl1pPr algn="l">
              <a:defRPr sz="2200"/>
            </a:lvl1pPr>
          </a:lstStyle>
          <a:p>
            <a:endParaRPr lang="en-AU"/>
          </a:p>
        </p:txBody>
      </p:sp>
      <p:sp>
        <p:nvSpPr>
          <p:cNvPr id="7" name="Slide Number Placeholder 6"/>
          <p:cNvSpPr>
            <a:spLocks noGrp="1"/>
          </p:cNvSpPr>
          <p:nvPr>
            <p:ph type="sldNum" sz="quarter" idx="5"/>
          </p:nvPr>
        </p:nvSpPr>
        <p:spPr>
          <a:xfrm>
            <a:off x="7506655" y="20152702"/>
            <a:ext cx="5742729" cy="1064544"/>
          </a:xfrm>
          <a:prstGeom prst="rect">
            <a:avLst/>
          </a:prstGeom>
        </p:spPr>
        <p:txBody>
          <a:bodyPr vert="horz" lIns="169042" tIns="84521" rIns="169042" bIns="84521" rtlCol="0" anchor="b"/>
          <a:lstStyle>
            <a:lvl1pPr algn="r">
              <a:defRPr sz="2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39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2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3973" rtl="0" eaLnBrk="1" fontAlgn="auto" latinLnBrk="0" hangingPunct="1">
                <a:lnSpc>
                  <a:spcPct val="100000"/>
                </a:lnSpc>
                <a:spcBef>
                  <a:spcPts val="0"/>
                </a:spcBef>
                <a:spcAft>
                  <a:spcPts val="0"/>
                </a:spcAft>
                <a:buClrTx/>
                <a:buSzTx/>
                <a:buFontTx/>
                <a:buNone/>
                <a:tabLst/>
                <a:defRPr/>
              </a:pPr>
              <a:t>7</a:t>
            </a:fld>
            <a:endParaRPr kumimoji="0" lang="en-AU"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594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5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1769172670"/>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Tree>
    <p:extLst>
      <p:ext uri="{BB962C8B-B14F-4D97-AF65-F5344CB8AC3E}">
        <p14:creationId xmlns:p14="http://schemas.microsoft.com/office/powerpoint/2010/main" val="142797278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Tree>
    <p:extLst>
      <p:ext uri="{BB962C8B-B14F-4D97-AF65-F5344CB8AC3E}">
        <p14:creationId xmlns:p14="http://schemas.microsoft.com/office/powerpoint/2010/main" val="183466596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Tree>
    <p:extLst>
      <p:ext uri="{BB962C8B-B14F-4D97-AF65-F5344CB8AC3E}">
        <p14:creationId xmlns:p14="http://schemas.microsoft.com/office/powerpoint/2010/main" val="3546904706"/>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Tree>
    <p:extLst>
      <p:ext uri="{BB962C8B-B14F-4D97-AF65-F5344CB8AC3E}">
        <p14:creationId xmlns:p14="http://schemas.microsoft.com/office/powerpoint/2010/main" val="10779458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4122755156"/>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305485519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11085774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a:t>Click to edit Master title style</a:t>
            </a:r>
            <a:endParaRPr lang="en-AU"/>
          </a:p>
        </p:txBody>
      </p:sp>
      <p:cxnSp>
        <p:nvCxnSpPr>
          <p:cNvPr id="50" name="Straight Connector 49"/>
          <p:cNvCxnSpPr/>
          <p:nvPr userDrawn="1"/>
        </p:nvCxnSpPr>
        <p:spPr>
          <a:xfrm>
            <a:off x="395537" y="1316765"/>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US"/>
              <a:t>3 October 2017</a:t>
            </a:r>
            <a:endParaRPr lang="en-AU" dirty="0"/>
          </a:p>
        </p:txBody>
      </p:sp>
      <p:sp>
        <p:nvSpPr>
          <p:cNvPr id="2067" name="Footer Placeholder 2066"/>
          <p:cNvSpPr>
            <a:spLocks noGrp="1"/>
          </p:cNvSpPr>
          <p:nvPr>
            <p:ph type="ftr" sz="quarter" idx="11"/>
          </p:nvPr>
        </p:nvSpPr>
        <p:spPr/>
        <p:txBody>
          <a:bodyPr/>
          <a:lstStyle/>
          <a:p>
            <a:r>
              <a:rPr lang="en-AU"/>
              <a:t>© NSW Department of Education | Students with Disability – Executive Paper </a:t>
            </a:r>
            <a:endParaRPr lang="en-AU" dirty="0"/>
          </a:p>
        </p:txBody>
      </p:sp>
      <p:sp>
        <p:nvSpPr>
          <p:cNvPr id="2068" name="Slide Number Placeholder 2067"/>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248166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125"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3" y="2823581"/>
            <a:ext cx="3477025" cy="1107996"/>
          </a:xfrm>
        </p:spPr>
        <p:txBody>
          <a:bodyPr anchor="b">
            <a:noAutofit/>
          </a:bodyPr>
          <a:lstStyle>
            <a:lvl1pPr>
              <a:lnSpc>
                <a:spcPct val="90000"/>
              </a:lnSpc>
              <a:defRPr sz="225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bg1"/>
                </a:solidFill>
                <a:latin typeface="Montserrat SemiBold" pitchFamily="2" charset="77"/>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9" y="5912575"/>
            <a:ext cx="665883" cy="720000"/>
          </a:xfrm>
          <a:prstGeom prst="rect">
            <a:avLst/>
          </a:prstGeom>
        </p:spPr>
      </p:pic>
    </p:spTree>
    <p:extLst>
      <p:ext uri="{BB962C8B-B14F-4D97-AF65-F5344CB8AC3E}">
        <p14:creationId xmlns:p14="http://schemas.microsoft.com/office/powerpoint/2010/main" val="4123113459"/>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33881"/>
            <a:ext cx="5053098" cy="498213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35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3" y="1833967"/>
            <a:ext cx="3664985" cy="1107996"/>
          </a:xfrm>
        </p:spPr>
        <p:txBody>
          <a:bodyPr anchor="b">
            <a:noAutofit/>
          </a:bodyPr>
          <a:lstStyle>
            <a:lvl1pPr>
              <a:lnSpc>
                <a:spcPct val="90000"/>
              </a:lnSpc>
              <a:defRPr sz="225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8" y="5912575"/>
            <a:ext cx="665883" cy="720000"/>
          </a:xfrm>
          <a:prstGeom prst="rect">
            <a:avLst/>
          </a:prstGeom>
        </p:spPr>
      </p:pic>
    </p:spTree>
    <p:extLst>
      <p:ext uri="{BB962C8B-B14F-4D97-AF65-F5344CB8AC3E}">
        <p14:creationId xmlns:p14="http://schemas.microsoft.com/office/powerpoint/2010/main" val="424197238"/>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33881"/>
            <a:ext cx="5053098" cy="498213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3835305219"/>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2"/>
            <a:ext cx="3477026" cy="904985"/>
          </a:xfrm>
          <a:prstGeom prst="rect">
            <a:avLst/>
          </a:prstGeom>
        </p:spPr>
        <p:txBody>
          <a:bodyPr wrap="square" lIns="0">
            <a:noAutofit/>
          </a:bodyPr>
          <a:lstStyle>
            <a:lvl1pPr marL="0" indent="0">
              <a:buNone/>
              <a:defRPr sz="135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9" y="2823581"/>
            <a:ext cx="3477025" cy="1107996"/>
          </a:xfrm>
        </p:spPr>
        <p:txBody>
          <a:bodyPr anchor="b">
            <a:noAutofit/>
          </a:bodyPr>
          <a:lstStyle>
            <a:lvl1pPr>
              <a:lnSpc>
                <a:spcPct val="90000"/>
              </a:lnSpc>
              <a:defRPr sz="225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9" y="5912575"/>
            <a:ext cx="665883" cy="720000"/>
          </a:xfrm>
          <a:prstGeom prst="rect">
            <a:avLst/>
          </a:prstGeom>
        </p:spPr>
      </p:pic>
    </p:spTree>
    <p:extLst>
      <p:ext uri="{BB962C8B-B14F-4D97-AF65-F5344CB8AC3E}">
        <p14:creationId xmlns:p14="http://schemas.microsoft.com/office/powerpoint/2010/main" val="2486409332"/>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35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1" y="2823581"/>
            <a:ext cx="3477025" cy="1107996"/>
          </a:xfrm>
        </p:spPr>
        <p:txBody>
          <a:bodyPr anchor="b">
            <a:noAutofit/>
          </a:bodyPr>
          <a:lstStyle>
            <a:lvl1pPr>
              <a:lnSpc>
                <a:spcPct val="90000"/>
              </a:lnSpc>
              <a:defRPr sz="225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9"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050"/>
          </a:p>
        </p:txBody>
      </p:sp>
    </p:spTree>
    <p:extLst>
      <p:ext uri="{BB962C8B-B14F-4D97-AF65-F5344CB8AC3E}">
        <p14:creationId xmlns:p14="http://schemas.microsoft.com/office/powerpoint/2010/main" val="453433371"/>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1" y="4048755"/>
            <a:ext cx="3477026" cy="1579688"/>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3" y="2823581"/>
            <a:ext cx="3477025" cy="1107996"/>
          </a:xfrm>
        </p:spPr>
        <p:txBody>
          <a:bodyPr anchor="b">
            <a:noAutofit/>
          </a:bodyPr>
          <a:lstStyle>
            <a:lvl1pPr>
              <a:lnSpc>
                <a:spcPct val="90000"/>
              </a:lnSpc>
              <a:defRPr sz="225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7" y="5953395"/>
            <a:ext cx="659277" cy="720000"/>
          </a:xfrm>
          <a:prstGeom prst="rect">
            <a:avLst/>
          </a:prstGeom>
        </p:spPr>
      </p:pic>
    </p:spTree>
    <p:extLst>
      <p:ext uri="{BB962C8B-B14F-4D97-AF65-F5344CB8AC3E}">
        <p14:creationId xmlns:p14="http://schemas.microsoft.com/office/powerpoint/2010/main" val="3470249050"/>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9" y="4048762"/>
            <a:ext cx="3477026" cy="1766983"/>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1" y="2823581"/>
            <a:ext cx="3477025" cy="1107996"/>
          </a:xfrm>
        </p:spPr>
        <p:txBody>
          <a:bodyPr anchor="b">
            <a:noAutofit/>
          </a:bodyPr>
          <a:lstStyle>
            <a:lvl1pPr>
              <a:lnSpc>
                <a:spcPct val="90000"/>
              </a:lnSpc>
              <a:defRPr sz="225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050"/>
          </a:p>
        </p:txBody>
      </p:sp>
    </p:spTree>
    <p:extLst>
      <p:ext uri="{BB962C8B-B14F-4D97-AF65-F5344CB8AC3E}">
        <p14:creationId xmlns:p14="http://schemas.microsoft.com/office/powerpoint/2010/main" val="1077907709"/>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
        <p:nvSpPr>
          <p:cNvPr id="4" name="Text Placeholder 3"/>
          <p:cNvSpPr>
            <a:spLocks noGrp="1"/>
          </p:cNvSpPr>
          <p:nvPr>
            <p:ph type="body" sz="quarter" idx="19"/>
          </p:nvPr>
        </p:nvSpPr>
        <p:spPr>
          <a:xfrm>
            <a:off x="297273" y="1844677"/>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1" y="1210247"/>
            <a:ext cx="6574221" cy="467634"/>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1"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117464132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1"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1965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Tree>
    <p:extLst>
      <p:ext uri="{BB962C8B-B14F-4D97-AF65-F5344CB8AC3E}">
        <p14:creationId xmlns:p14="http://schemas.microsoft.com/office/powerpoint/2010/main" val="397782568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1" y="1844677"/>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1965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Tree>
    <p:extLst>
      <p:ext uri="{BB962C8B-B14F-4D97-AF65-F5344CB8AC3E}">
        <p14:creationId xmlns:p14="http://schemas.microsoft.com/office/powerpoint/2010/main" val="307628820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1" y="1844678"/>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1"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1965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Tree>
    <p:extLst>
      <p:ext uri="{BB962C8B-B14F-4D97-AF65-F5344CB8AC3E}">
        <p14:creationId xmlns:p14="http://schemas.microsoft.com/office/powerpoint/2010/main" val="1701804171"/>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nvGraphicFramePr>
        <p:xfrm>
          <a:off x="4062201" y="1844677"/>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1" y="1844677"/>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30205"/>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Tree>
    <p:extLst>
      <p:ext uri="{BB962C8B-B14F-4D97-AF65-F5344CB8AC3E}">
        <p14:creationId xmlns:p14="http://schemas.microsoft.com/office/powerpoint/2010/main" val="3537641706"/>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nvGraphicFramePr>
        <p:xfrm>
          <a:off x="4706523"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1" y="1844677"/>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9AAED-C026-A74D-986A-D99794BFEDDD}"/>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tx2"/>
                </a:solidFill>
                <a:latin typeface="Montserrat SemiBold" pitchFamily="2" charset="77"/>
              </a:rPr>
              <a:t>NSW Department of Education</a:t>
            </a:r>
          </a:p>
        </p:txBody>
      </p: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2" y="1245631"/>
            <a:ext cx="8627651" cy="41965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Tree>
    <p:extLst>
      <p:ext uri="{BB962C8B-B14F-4D97-AF65-F5344CB8AC3E}">
        <p14:creationId xmlns:p14="http://schemas.microsoft.com/office/powerpoint/2010/main" val="371285370"/>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1921023869"/>
      </p:ext>
    </p:extLst>
  </p:cSld>
  <p:clrMapOvr>
    <a:masterClrMapping/>
  </p:clrMapOvr>
  <p:transition>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1" y="1844675"/>
            <a:ext cx="4354316" cy="4067175"/>
          </a:xfrm>
        </p:spPr>
        <p:txBody>
          <a:bodyPr>
            <a:normAutofit/>
          </a:bodyPr>
          <a:lstStyle>
            <a:lvl1pPr marL="0" indent="0">
              <a:buNone/>
              <a:defRPr sz="1013"/>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1965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Tree>
    <p:extLst>
      <p:ext uri="{BB962C8B-B14F-4D97-AF65-F5344CB8AC3E}">
        <p14:creationId xmlns:p14="http://schemas.microsoft.com/office/powerpoint/2010/main" val="307098019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013"/>
            </a:lvl1pPr>
          </a:lstStyle>
          <a:p>
            <a:r>
              <a:rPr lang="en-US"/>
              <a:t>Click icon to add table</a:t>
            </a:r>
            <a:endParaRPr lang="en-AU"/>
          </a:p>
        </p:txBody>
      </p:sp>
      <p:sp>
        <p:nvSpPr>
          <p:cNvPr id="4" name="Text Placeholder 3"/>
          <p:cNvSpPr>
            <a:spLocks noGrp="1"/>
          </p:cNvSpPr>
          <p:nvPr>
            <p:ph type="body" sz="quarter" idx="17"/>
          </p:nvPr>
        </p:nvSpPr>
        <p:spPr>
          <a:xfrm>
            <a:off x="292101"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1965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050"/>
          </a:p>
        </p:txBody>
      </p:sp>
    </p:spTree>
    <p:extLst>
      <p:ext uri="{BB962C8B-B14F-4D97-AF65-F5344CB8AC3E}">
        <p14:creationId xmlns:p14="http://schemas.microsoft.com/office/powerpoint/2010/main" val="365513640"/>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013">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1965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050"/>
          </a:p>
        </p:txBody>
      </p:sp>
    </p:spTree>
    <p:extLst>
      <p:ext uri="{BB962C8B-B14F-4D97-AF65-F5344CB8AC3E}">
        <p14:creationId xmlns:p14="http://schemas.microsoft.com/office/powerpoint/2010/main" val="300515573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90"/>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90"/>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90"/>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90"/>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6"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2"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4"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2" y="1245631"/>
            <a:ext cx="8627651" cy="443629"/>
          </a:xfrm>
          <a:prstGeom prst="rect">
            <a:avLst/>
          </a:prstGeom>
        </p:spPr>
        <p:txBody>
          <a:bodyPr wrap="square" lIns="0">
            <a:noAutofit/>
          </a:bodyPr>
          <a:lstStyle>
            <a:lvl1pPr marL="0" indent="0">
              <a:buNone/>
              <a:defRPr sz="1350" b="0" i="0">
                <a:solidFill>
                  <a:schemeClr val="accent5"/>
                </a:solidFill>
                <a:latin typeface="Montserrat SemiBold" pitchFamily="2" charset="77"/>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8"/>
            <a:ext cx="305754" cy="365125"/>
          </a:xfrm>
          <a:prstGeom prst="rect">
            <a:avLst/>
          </a:prstGeom>
        </p:spPr>
        <p:txBody>
          <a:bodyPr vert="horz" lIns="0" tIns="0" rIns="0" bIns="0" rtlCol="0" anchor="b" anchorCtr="0"/>
          <a:lstStyle>
            <a:lvl1pPr algn="l">
              <a:defRPr sz="600" b="0" i="0">
                <a:solidFill>
                  <a:schemeClr val="tx2"/>
                </a:solidFill>
                <a:latin typeface="+mn-lt"/>
              </a:defRPr>
            </a:lvl1pPr>
          </a:lstStyle>
          <a:p>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050"/>
          </a:p>
        </p:txBody>
      </p:sp>
    </p:spTree>
    <p:extLst>
      <p:ext uri="{BB962C8B-B14F-4D97-AF65-F5344CB8AC3E}">
        <p14:creationId xmlns:p14="http://schemas.microsoft.com/office/powerpoint/2010/main" val="54792991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1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4A118DA-14BF-3F46-AE25-94283E48DF28}"/>
              </a:ext>
            </a:extLst>
          </p:cNvPr>
          <p:cNvSpPr>
            <a:spLocks noGrp="1"/>
          </p:cNvSpPr>
          <p:nvPr>
            <p:ph type="pic" sz="quarter" idx="10"/>
          </p:nvPr>
        </p:nvSpPr>
        <p:spPr>
          <a:xfrm>
            <a:off x="570459" y="1627132"/>
            <a:ext cx="2165572" cy="2619892"/>
          </a:xfrm>
          <a:prstGeom prst="rect">
            <a:avLst/>
          </a:prstGeom>
          <a:solidFill>
            <a:schemeClr val="bg1">
              <a:lumMod val="95000"/>
            </a:schemeClr>
          </a:solidFill>
          <a:ln>
            <a:noFill/>
          </a:ln>
        </p:spPr>
        <p:txBody>
          <a:bodyPr wrap="square" anchor="ctr">
            <a:noAutofit/>
          </a:bodyPr>
          <a:lstStyle>
            <a:lvl1pPr marL="0" indent="0" algn="ctr">
              <a:buNone/>
              <a:defRPr sz="675"/>
            </a:lvl1pPr>
          </a:lstStyle>
          <a:p>
            <a:endParaRPr lang="en-US"/>
          </a:p>
        </p:txBody>
      </p:sp>
      <p:sp>
        <p:nvSpPr>
          <p:cNvPr id="5" name="Picture Placeholder 3">
            <a:extLst>
              <a:ext uri="{FF2B5EF4-FFF2-40B4-BE49-F238E27FC236}">
                <a16:creationId xmlns:a16="http://schemas.microsoft.com/office/drawing/2014/main" id="{18CEB640-8738-844F-9CEA-F54115D4B480}"/>
              </a:ext>
            </a:extLst>
          </p:cNvPr>
          <p:cNvSpPr>
            <a:spLocks noGrp="1"/>
          </p:cNvSpPr>
          <p:nvPr>
            <p:ph type="pic" sz="quarter" idx="12"/>
          </p:nvPr>
        </p:nvSpPr>
        <p:spPr>
          <a:xfrm>
            <a:off x="3489215" y="1627132"/>
            <a:ext cx="2165572" cy="2619892"/>
          </a:xfrm>
          <a:prstGeom prst="rect">
            <a:avLst/>
          </a:prstGeom>
          <a:solidFill>
            <a:schemeClr val="bg1">
              <a:lumMod val="95000"/>
            </a:schemeClr>
          </a:solidFill>
          <a:ln>
            <a:noFill/>
          </a:ln>
        </p:spPr>
        <p:txBody>
          <a:bodyPr wrap="square" anchor="ctr">
            <a:noAutofit/>
          </a:bodyPr>
          <a:lstStyle>
            <a:lvl1pPr marL="0" indent="0" algn="ctr">
              <a:buNone/>
              <a:defRPr sz="675"/>
            </a:lvl1pPr>
          </a:lstStyle>
          <a:p>
            <a:endParaRPr lang="en-US"/>
          </a:p>
        </p:txBody>
      </p:sp>
      <p:sp>
        <p:nvSpPr>
          <p:cNvPr id="7" name="Picture Placeholder 3">
            <a:extLst>
              <a:ext uri="{FF2B5EF4-FFF2-40B4-BE49-F238E27FC236}">
                <a16:creationId xmlns:a16="http://schemas.microsoft.com/office/drawing/2014/main" id="{92D9E551-898F-B547-9190-AAE05BA6D628}"/>
              </a:ext>
            </a:extLst>
          </p:cNvPr>
          <p:cNvSpPr>
            <a:spLocks noGrp="1"/>
          </p:cNvSpPr>
          <p:nvPr>
            <p:ph type="pic" sz="quarter" idx="14"/>
          </p:nvPr>
        </p:nvSpPr>
        <p:spPr>
          <a:xfrm>
            <a:off x="6407970" y="1627132"/>
            <a:ext cx="2165572" cy="2619892"/>
          </a:xfrm>
          <a:prstGeom prst="rect">
            <a:avLst/>
          </a:prstGeom>
          <a:solidFill>
            <a:schemeClr val="bg1">
              <a:lumMod val="95000"/>
            </a:schemeClr>
          </a:solidFill>
          <a:ln>
            <a:noFill/>
          </a:ln>
        </p:spPr>
        <p:txBody>
          <a:bodyPr wrap="square" anchor="ctr">
            <a:noAutofit/>
          </a:bodyPr>
          <a:lstStyle>
            <a:lvl1pPr marL="0" indent="0" algn="ctr">
              <a:buNone/>
              <a:defRPr sz="675"/>
            </a:lvl1pPr>
          </a:lstStyle>
          <a:p>
            <a:endParaRPr lang="en-US"/>
          </a:p>
        </p:txBody>
      </p:sp>
    </p:spTree>
    <p:extLst>
      <p:ext uri="{BB962C8B-B14F-4D97-AF65-F5344CB8AC3E}">
        <p14:creationId xmlns:p14="http://schemas.microsoft.com/office/powerpoint/2010/main" val="293014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bg1"/>
                </a:solidFill>
                <a:latin typeface="Montserrat SemiBold" pitchFamily="2" charset="77"/>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3586078781"/>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274606887"/>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1463695892"/>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06567706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Tree>
    <p:extLst>
      <p:ext uri="{BB962C8B-B14F-4D97-AF65-F5344CB8AC3E}">
        <p14:creationId xmlns:p14="http://schemas.microsoft.com/office/powerpoint/2010/main" val="37660019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mn-lt"/>
              </a:defRPr>
            </a:lvl1pPr>
          </a:lstStyle>
          <a:p>
            <a:endParaRPr lang="en-US"/>
          </a:p>
        </p:txBody>
      </p:sp>
    </p:spTree>
    <p:extLst>
      <p:ext uri="{BB962C8B-B14F-4D97-AF65-F5344CB8AC3E}">
        <p14:creationId xmlns:p14="http://schemas.microsoft.com/office/powerpoint/2010/main" val="835003721"/>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ags" Target="../tags/tag4.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2.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vmlDrawing" Target="../drawings/vmlDrawing2.v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oleObject" Target="../embeddings/oleObject2.bin"/><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22" imgW="501" imgH="502" progId="TCLayout.ActiveDocument.1">
                  <p:embed/>
                </p:oleObj>
              </mc:Choice>
              <mc:Fallback>
                <p:oleObj name="think-cell Slide" r:id="rId22" imgW="501" imgH="502" progId="TCLayout.ActiveDocument.1">
                  <p:embed/>
                  <p:pic>
                    <p:nvPicPr>
                      <p:cNvPr id="3" name="Object 2"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1"/>
            </p:custDataLst>
          </p:nvPr>
        </p:nvSpPr>
        <p:spPr>
          <a:xfrm>
            <a:off x="0" y="0"/>
            <a:ext cx="158750" cy="158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latin typeface="Montserrat SemiBold" panose="00000700000000000000" pitchFamily="2" charset="0"/>
              <a:ea typeface="+mj-ea"/>
              <a:cs typeface="+mj-cs"/>
              <a:sym typeface="Montserrat SemiBold" panose="00000700000000000000" pitchFamily="2" charset="0"/>
            </a:endParaRPr>
          </a:p>
        </p:txBody>
      </p:sp>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853071" cy="138499"/>
          </a:xfrm>
          <a:prstGeom prst="rect">
            <a:avLst/>
          </a:prstGeom>
          <a:noFill/>
        </p:spPr>
        <p:txBody>
          <a:bodyPr wrap="none" lIns="0" tIns="0" rIns="0" bIns="0" rtlCol="0">
            <a:spAutoFit/>
          </a:bodyPr>
          <a:lstStyle/>
          <a:p>
            <a:r>
              <a:rPr lang="en-AU" sz="9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27662005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866" r:id="rId17"/>
  </p:sldLayoutIdLst>
  <p:transition>
    <p:fade/>
  </p:transition>
  <p:hf hdr="0" dt="0"/>
  <p:txStyles>
    <p:titleStyle>
      <a:lvl1pPr algn="l" defTabSz="514337" rtl="0" eaLnBrk="1" latinLnBrk="0" hangingPunct="1">
        <a:lnSpc>
          <a:spcPct val="90000"/>
        </a:lnSpc>
        <a:spcBef>
          <a:spcPct val="0"/>
        </a:spcBef>
        <a:buNone/>
        <a:defRPr sz="2400" b="0" i="0" kern="1200">
          <a:solidFill>
            <a:schemeClr val="tx2"/>
          </a:solidFill>
          <a:latin typeface="Montserrat SemiBold" panose="00000700000000000000" pitchFamily="2" charset="0"/>
          <a:ea typeface="+mj-ea"/>
          <a:cs typeface="+mj-cs"/>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Montserrat Medium" pitchFamily="2" charset="77"/>
          <a:ea typeface="+mn-ea"/>
          <a:cs typeface="+mn-cs"/>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mn-lt"/>
          <a:ea typeface="+mn-ea"/>
          <a:cs typeface="+mn-cs"/>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p15:clr>
            <a:srgbClr val="F26B43"/>
          </p15:clr>
        </p15:guide>
        <p15:guide id="20" pos="2880">
          <p15:clr>
            <a:srgbClr val="F26B43"/>
          </p15:clr>
        </p15:guide>
        <p15:guide id="21" pos="5576">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633">
          <p15:clr>
            <a:srgbClr val="FDE53C"/>
          </p15:clr>
        </p15:guide>
        <p15:guide id="38" pos="1082">
          <p15:clr>
            <a:srgbClr val="FDE53C"/>
          </p15:clr>
        </p15:guide>
        <p15:guide id="39" pos="1532">
          <p15:clr>
            <a:srgbClr val="FDE53C"/>
          </p15:clr>
        </p15:guide>
        <p15:guide id="40" pos="1981">
          <p15:clr>
            <a:srgbClr val="FDE53C"/>
          </p15:clr>
        </p15:guide>
        <p15:guide id="41" pos="2431">
          <p15:clr>
            <a:srgbClr val="FDE53C"/>
          </p15:clr>
        </p15:guide>
        <p15:guide id="42" pos="3329">
          <p15:clr>
            <a:srgbClr val="FDE53C"/>
          </p15:clr>
        </p15:guide>
        <p15:guide id="43" pos="3779">
          <p15:clr>
            <a:srgbClr val="FDE53C"/>
          </p15:clr>
        </p15:guide>
        <p15:guide id="44" pos="4228">
          <p15:clr>
            <a:srgbClr val="FDE53C"/>
          </p15:clr>
        </p15:guide>
        <p15:guide id="45" pos="4677">
          <p15:clr>
            <a:srgbClr val="FDE53C"/>
          </p15:clr>
        </p15:guide>
        <p15:guide id="46" pos="5126">
          <p15:clr>
            <a:srgbClr val="FDE53C"/>
          </p15:clr>
        </p15:guide>
        <p15:guide id="47" orient="horz" pos="1162">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23" imgW="501" imgH="502" progId="TCLayout.ActiveDocument.1">
                  <p:embed/>
                </p:oleObj>
              </mc:Choice>
              <mc:Fallback>
                <p:oleObj name="think-cell Slide" r:id="rId23" imgW="501" imgH="502" progId="TCLayout.ActiveDocument.1">
                  <p:embed/>
                  <p:pic>
                    <p:nvPicPr>
                      <p:cNvPr id="3" name="Object 2" hidden="1"/>
                      <p:cNvPicPr/>
                      <p:nvPr/>
                    </p:nvPicPr>
                    <p:blipFill>
                      <a:blip r:embed="rId24"/>
                      <a:stretch>
                        <a:fillRect/>
                      </a:stretch>
                    </p:blipFill>
                    <p:spPr>
                      <a:xfrm>
                        <a:off x="1589"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a:xfrm>
            <a:off x="1" y="0"/>
            <a:ext cx="158750" cy="158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800" b="0" i="0" baseline="0">
              <a:latin typeface="Montserrat SemiBold" panose="00000700000000000000" pitchFamily="2" charset="0"/>
              <a:ea typeface="+mj-ea"/>
              <a:cs typeface="+mj-cs"/>
              <a:sym typeface="Montserrat SemiBold" panose="00000700000000000000" pitchFamily="2" charset="0"/>
            </a:endParaRPr>
          </a:p>
        </p:txBody>
      </p:sp>
      <p:sp>
        <p:nvSpPr>
          <p:cNvPr id="5" name="Slide Number Placeholder 4"/>
          <p:cNvSpPr>
            <a:spLocks noGrp="1"/>
          </p:cNvSpPr>
          <p:nvPr>
            <p:ph type="sldNum" sz="quarter" idx="4"/>
          </p:nvPr>
        </p:nvSpPr>
        <p:spPr>
          <a:xfrm>
            <a:off x="292100" y="6391869"/>
            <a:ext cx="405000" cy="365125"/>
          </a:xfrm>
          <a:prstGeom prst="rect">
            <a:avLst/>
          </a:prstGeom>
        </p:spPr>
        <p:txBody>
          <a:bodyPr vert="horz" lIns="0" tIns="45720" rIns="91440" bIns="45720" rtlCol="0" anchor="ctr"/>
          <a:lstStyle>
            <a:lvl1pPr algn="l">
              <a:defRPr sz="600">
                <a:solidFill>
                  <a:schemeClr val="tx2"/>
                </a:solidFill>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1"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70" y="365499"/>
            <a:ext cx="1396216" cy="103875"/>
          </a:xfrm>
          <a:prstGeom prst="rect">
            <a:avLst/>
          </a:prstGeom>
          <a:noFill/>
        </p:spPr>
        <p:txBody>
          <a:bodyPr wrap="none" lIns="0" tIns="0" rIns="0" bIns="0" rtlCol="0">
            <a:spAutoFit/>
          </a:bodyPr>
          <a:lstStyle/>
          <a:p>
            <a:r>
              <a:rPr lang="en-AU" sz="675"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183135736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Lst>
  <p:transition>
    <p:fade/>
  </p:transition>
  <p:hf hdr="0" dt="0"/>
  <p:txStyles>
    <p:titleStyle>
      <a:lvl1pPr algn="l" defTabSz="385753" rtl="0" eaLnBrk="1" latinLnBrk="0" hangingPunct="1">
        <a:lnSpc>
          <a:spcPct val="90000"/>
        </a:lnSpc>
        <a:spcBef>
          <a:spcPct val="0"/>
        </a:spcBef>
        <a:buNone/>
        <a:defRPr sz="1800" b="0" i="0" kern="1200">
          <a:solidFill>
            <a:schemeClr val="tx2"/>
          </a:solidFill>
          <a:latin typeface="Montserrat SemiBold" panose="00000700000000000000" pitchFamily="2" charset="0"/>
          <a:ea typeface="+mj-ea"/>
          <a:cs typeface="+mj-cs"/>
        </a:defRPr>
      </a:lvl1pPr>
    </p:titleStyle>
    <p:bodyStyle>
      <a:lvl1pPr marL="100010" indent="-100010" algn="l" defTabSz="385753" rtl="0" eaLnBrk="1" latinLnBrk="0" hangingPunct="1">
        <a:lnSpc>
          <a:spcPct val="150000"/>
        </a:lnSpc>
        <a:spcBef>
          <a:spcPts val="0"/>
        </a:spcBef>
        <a:spcAft>
          <a:spcPts val="338"/>
        </a:spcAft>
        <a:buFont typeface="Arial" panose="020B0604020202020204" pitchFamily="34" charset="0"/>
        <a:buChar char="•"/>
        <a:defRPr sz="1350" kern="1200">
          <a:solidFill>
            <a:schemeClr val="tx2"/>
          </a:solidFill>
          <a:latin typeface="Montserrat Medium" pitchFamily="2" charset="77"/>
          <a:ea typeface="+mn-ea"/>
          <a:cs typeface="+mn-cs"/>
        </a:defRPr>
      </a:lvl1pPr>
      <a:lvl2pPr marL="200020" indent="-100010" algn="l" defTabSz="385753" rtl="0" eaLnBrk="1" latinLnBrk="0" hangingPunct="1">
        <a:lnSpc>
          <a:spcPct val="150000"/>
        </a:lnSpc>
        <a:spcBef>
          <a:spcPts val="0"/>
        </a:spcBef>
        <a:spcAft>
          <a:spcPts val="338"/>
        </a:spcAft>
        <a:buClrTx/>
        <a:buFont typeface="Montserrat Medium" panose="00000600000000000000" pitchFamily="2" charset="0"/>
        <a:buChar char="−"/>
        <a:defRPr sz="1200" kern="1200">
          <a:solidFill>
            <a:schemeClr val="tx2"/>
          </a:solidFill>
          <a:latin typeface="Montserrat Medium" pitchFamily="2" charset="77"/>
          <a:ea typeface="+mn-ea"/>
          <a:cs typeface="+mn-cs"/>
        </a:defRPr>
      </a:lvl2pPr>
      <a:lvl3pPr marL="304496" indent="-100010" algn="l" defTabSz="385753" rtl="0" eaLnBrk="1" latinLnBrk="0" hangingPunct="1">
        <a:lnSpc>
          <a:spcPct val="150000"/>
        </a:lnSpc>
        <a:spcBef>
          <a:spcPts val="0"/>
        </a:spcBef>
        <a:spcAft>
          <a:spcPts val="338"/>
        </a:spcAft>
        <a:buClrTx/>
        <a:buFont typeface="Montserrat Medium" panose="00000600000000000000" pitchFamily="2" charset="0"/>
        <a:buChar char="»"/>
        <a:tabLst/>
        <a:defRPr sz="1200" kern="1200">
          <a:solidFill>
            <a:schemeClr val="tx2"/>
          </a:solidFill>
          <a:latin typeface="Montserrat Medium" pitchFamily="2" charset="77"/>
          <a:ea typeface="+mn-ea"/>
          <a:cs typeface="+mn-cs"/>
        </a:defRPr>
      </a:lvl3pPr>
      <a:lvl4pPr marL="404506" indent="-104476" algn="l" defTabSz="385753" rtl="0" eaLnBrk="1" latinLnBrk="0" hangingPunct="1">
        <a:lnSpc>
          <a:spcPct val="150000"/>
        </a:lnSpc>
        <a:spcBef>
          <a:spcPts val="0"/>
        </a:spcBef>
        <a:spcAft>
          <a:spcPts val="338"/>
        </a:spcAft>
        <a:buClrTx/>
        <a:buFont typeface="Courier New" panose="02070309020205020404" pitchFamily="49" charset="0"/>
        <a:buChar char="o"/>
        <a:defRPr sz="1050" b="0" i="0" kern="1200">
          <a:solidFill>
            <a:schemeClr val="tx2"/>
          </a:solidFill>
          <a:latin typeface="Montserrat Medium" panose="00000600000000000000" pitchFamily="2" charset="0"/>
          <a:ea typeface="+mn-ea"/>
          <a:cs typeface="+mn-cs"/>
        </a:defRPr>
      </a:lvl4pPr>
      <a:lvl5pPr marL="504515" indent="-100010" algn="l" defTabSz="385753" rtl="0" eaLnBrk="1" latinLnBrk="0" hangingPunct="1">
        <a:lnSpc>
          <a:spcPct val="150000"/>
        </a:lnSpc>
        <a:spcBef>
          <a:spcPts val="0"/>
        </a:spcBef>
        <a:spcAft>
          <a:spcPts val="338"/>
        </a:spcAft>
        <a:buFont typeface="Arial" panose="020B0604020202020204" pitchFamily="34" charset="0"/>
        <a:buChar char="•"/>
        <a:defRPr sz="900" b="0" i="0" kern="1200">
          <a:solidFill>
            <a:schemeClr val="tx2"/>
          </a:solidFill>
          <a:latin typeface="+mn-lt"/>
          <a:ea typeface="+mn-ea"/>
          <a:cs typeface="+mn-cs"/>
        </a:defRPr>
      </a:lvl5pPr>
      <a:lvl6pPr marL="1060817" indent="-96438"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3" indent="-96438"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69" indent="-96438"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44" indent="-96438"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53" rtl="0" eaLnBrk="1" latinLnBrk="0" hangingPunct="1">
        <a:defRPr sz="760" kern="1200">
          <a:solidFill>
            <a:schemeClr val="tx1"/>
          </a:solidFill>
          <a:latin typeface="+mn-lt"/>
          <a:ea typeface="+mn-ea"/>
          <a:cs typeface="+mn-cs"/>
        </a:defRPr>
      </a:lvl1pPr>
      <a:lvl2pPr marL="192876"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27" algn="l" defTabSz="385753" rtl="0" eaLnBrk="1" latinLnBrk="0" hangingPunct="1">
        <a:defRPr sz="760" kern="1200">
          <a:solidFill>
            <a:schemeClr val="tx1"/>
          </a:solidFill>
          <a:latin typeface="+mn-lt"/>
          <a:ea typeface="+mn-ea"/>
          <a:cs typeface="+mn-cs"/>
        </a:defRPr>
      </a:lvl4pPr>
      <a:lvl5pPr marL="771504" algn="l" defTabSz="385753" rtl="0" eaLnBrk="1" latinLnBrk="0" hangingPunct="1">
        <a:defRPr sz="760" kern="1200">
          <a:solidFill>
            <a:schemeClr val="tx1"/>
          </a:solidFill>
          <a:latin typeface="+mn-lt"/>
          <a:ea typeface="+mn-ea"/>
          <a:cs typeface="+mn-cs"/>
        </a:defRPr>
      </a:lvl5pPr>
      <a:lvl6pPr marL="964379" algn="l" defTabSz="385753" rtl="0" eaLnBrk="1" latinLnBrk="0" hangingPunct="1">
        <a:defRPr sz="760" kern="1200">
          <a:solidFill>
            <a:schemeClr val="tx1"/>
          </a:solidFill>
          <a:latin typeface="+mn-lt"/>
          <a:ea typeface="+mn-ea"/>
          <a:cs typeface="+mn-cs"/>
        </a:defRPr>
      </a:lvl6pPr>
      <a:lvl7pPr marL="1157255" algn="l" defTabSz="385753" rtl="0" eaLnBrk="1" latinLnBrk="0" hangingPunct="1">
        <a:defRPr sz="760" kern="1200">
          <a:solidFill>
            <a:schemeClr val="tx1"/>
          </a:solidFill>
          <a:latin typeface="+mn-lt"/>
          <a:ea typeface="+mn-ea"/>
          <a:cs typeface="+mn-cs"/>
        </a:defRPr>
      </a:lvl7pPr>
      <a:lvl8pPr marL="1350131" algn="l" defTabSz="385753" rtl="0" eaLnBrk="1" latinLnBrk="0" hangingPunct="1">
        <a:defRPr sz="760" kern="1200">
          <a:solidFill>
            <a:schemeClr val="tx1"/>
          </a:solidFill>
          <a:latin typeface="+mn-lt"/>
          <a:ea typeface="+mn-ea"/>
          <a:cs typeface="+mn-cs"/>
        </a:defRPr>
      </a:lvl8pPr>
      <a:lvl9pPr marL="1543007" algn="l" defTabSz="385753"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p15:clr>
            <a:srgbClr val="F26B43"/>
          </p15:clr>
        </p15:guide>
        <p15:guide id="20" pos="2880">
          <p15:clr>
            <a:srgbClr val="F26B43"/>
          </p15:clr>
        </p15:guide>
        <p15:guide id="21" pos="5576">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633">
          <p15:clr>
            <a:srgbClr val="FDE53C"/>
          </p15:clr>
        </p15:guide>
        <p15:guide id="38" pos="1082">
          <p15:clr>
            <a:srgbClr val="FDE53C"/>
          </p15:clr>
        </p15:guide>
        <p15:guide id="39" pos="1532">
          <p15:clr>
            <a:srgbClr val="FDE53C"/>
          </p15:clr>
        </p15:guide>
        <p15:guide id="40" pos="1981">
          <p15:clr>
            <a:srgbClr val="FDE53C"/>
          </p15:clr>
        </p15:guide>
        <p15:guide id="41" pos="2431">
          <p15:clr>
            <a:srgbClr val="FDE53C"/>
          </p15:clr>
        </p15:guide>
        <p15:guide id="42" pos="3329">
          <p15:clr>
            <a:srgbClr val="FDE53C"/>
          </p15:clr>
        </p15:guide>
        <p15:guide id="43" pos="3779">
          <p15:clr>
            <a:srgbClr val="FDE53C"/>
          </p15:clr>
        </p15:guide>
        <p15:guide id="44" pos="4228">
          <p15:clr>
            <a:srgbClr val="FDE53C"/>
          </p15:clr>
        </p15:guide>
        <p15:guide id="45" pos="4677">
          <p15:clr>
            <a:srgbClr val="FDE53C"/>
          </p15:clr>
        </p15:guide>
        <p15:guide id="46" pos="5126">
          <p15:clr>
            <a:srgbClr val="FDE53C"/>
          </p15:clr>
        </p15:guide>
        <p15:guide id="47" orient="horz" pos="1162">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5" imgW="360" imgH="360" progId="TCLayout.ActiveDocument.1">
                  <p:embed/>
                </p:oleObj>
              </mc:Choice>
              <mc:Fallback>
                <p:oleObj name="think-cell Slide" r:id="rId5" imgW="360" imgH="36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3000" b="0" i="0" u="none" strike="noStrike" kern="1200" cap="none" spc="0" normalizeH="0" baseline="0" noProof="0" dirty="0" err="1">
              <a:ln>
                <a:noFill/>
              </a:ln>
              <a:solidFill>
                <a:srgbClr val="FFFFFF"/>
              </a:solidFill>
              <a:effectLst/>
              <a:uLnTx/>
              <a:uFillTx/>
              <a:latin typeface="Montserrat SemiBold" panose="00000700000000000000" pitchFamily="2" charset="0"/>
              <a:ea typeface="+mn-ea"/>
              <a:cs typeface="+mn-cs"/>
              <a:sym typeface="Montserrat SemiBold" panose="00000700000000000000" pitchFamily="2" charset="0"/>
            </a:endParaRPr>
          </a:p>
        </p:txBody>
      </p:sp>
      <p:sp>
        <p:nvSpPr>
          <p:cNvPr id="3" name="Text Placeholder 2"/>
          <p:cNvSpPr>
            <a:spLocks noGrp="1"/>
          </p:cNvSpPr>
          <p:nvPr>
            <p:ph type="body" sz="quarter" idx="15"/>
          </p:nvPr>
        </p:nvSpPr>
        <p:spPr>
          <a:xfrm>
            <a:off x="4872899" y="3352800"/>
            <a:ext cx="3883174" cy="1468581"/>
          </a:xfrm>
        </p:spPr>
        <p:txBody>
          <a:bodyPr/>
          <a:lstStyle/>
          <a:p>
            <a:pPr>
              <a:lnSpc>
                <a:spcPct val="100000"/>
              </a:lnSpc>
              <a:spcAft>
                <a:spcPts val="0"/>
              </a:spcAft>
            </a:pPr>
            <a:r>
              <a:rPr lang="en-AU" sz="1400" dirty="0"/>
              <a:t>Ben Ballard, R/Executive Director, Learning &amp; Wellbeing</a:t>
            </a:r>
          </a:p>
          <a:p>
            <a:pPr>
              <a:lnSpc>
                <a:spcPct val="100000"/>
              </a:lnSpc>
              <a:spcAft>
                <a:spcPts val="0"/>
              </a:spcAft>
            </a:pPr>
            <a:endParaRPr lang="en-AU" sz="1400" dirty="0"/>
          </a:p>
          <a:p>
            <a:pPr>
              <a:lnSpc>
                <a:spcPct val="100000"/>
              </a:lnSpc>
              <a:spcAft>
                <a:spcPts val="0"/>
              </a:spcAft>
            </a:pPr>
            <a:r>
              <a:rPr lang="en-AU" sz="1400" dirty="0"/>
              <a:t>Karen Hodge, Director, Student Engagement &amp; Interagency Partnerships</a:t>
            </a:r>
          </a:p>
          <a:p>
            <a:pPr>
              <a:lnSpc>
                <a:spcPct val="100000"/>
              </a:lnSpc>
              <a:spcAft>
                <a:spcPts val="0"/>
              </a:spcAft>
            </a:pPr>
            <a:endParaRPr lang="en-AU" sz="1600" dirty="0"/>
          </a:p>
          <a:p>
            <a:pPr>
              <a:lnSpc>
                <a:spcPct val="100000"/>
              </a:lnSpc>
              <a:spcAft>
                <a:spcPts val="0"/>
              </a:spcAft>
            </a:pPr>
            <a:endParaRPr lang="en-AU" sz="1600" dirty="0"/>
          </a:p>
          <a:p>
            <a:pPr>
              <a:lnSpc>
                <a:spcPct val="100000"/>
              </a:lnSpc>
              <a:spcAft>
                <a:spcPts val="0"/>
              </a:spcAft>
            </a:pPr>
            <a:endParaRPr lang="en-AU" sz="1600" dirty="0"/>
          </a:p>
          <a:p>
            <a:pPr>
              <a:lnSpc>
                <a:spcPct val="100000"/>
              </a:lnSpc>
              <a:spcAft>
                <a:spcPts val="0"/>
              </a:spcAft>
            </a:pPr>
            <a:endParaRPr lang="en-AU" sz="1600" dirty="0"/>
          </a:p>
          <a:p>
            <a:pPr>
              <a:lnSpc>
                <a:spcPct val="100000"/>
              </a:lnSpc>
              <a:spcAft>
                <a:spcPts val="0"/>
              </a:spcAft>
            </a:pPr>
            <a:r>
              <a:rPr lang="en-AU" sz="1600" dirty="0"/>
              <a:t> </a:t>
            </a:r>
          </a:p>
          <a:p>
            <a:pPr>
              <a:lnSpc>
                <a:spcPct val="100000"/>
              </a:lnSpc>
              <a:spcAft>
                <a:spcPts val="0"/>
              </a:spcAft>
            </a:pPr>
            <a:r>
              <a:rPr lang="en-AU" sz="1600" dirty="0"/>
              <a:t>4 September </a:t>
            </a:r>
          </a:p>
          <a:p>
            <a:pPr>
              <a:lnSpc>
                <a:spcPct val="100000"/>
              </a:lnSpc>
              <a:spcAft>
                <a:spcPts val="0"/>
              </a:spcAft>
            </a:pPr>
            <a:endParaRPr lang="en-AU" sz="1600" dirty="0"/>
          </a:p>
        </p:txBody>
      </p:sp>
      <p:sp>
        <p:nvSpPr>
          <p:cNvPr id="2" name="Title 1"/>
          <p:cNvSpPr>
            <a:spLocks noGrp="1"/>
          </p:cNvSpPr>
          <p:nvPr>
            <p:ph type="title"/>
          </p:nvPr>
        </p:nvSpPr>
        <p:spPr>
          <a:xfrm>
            <a:off x="4849091" y="886959"/>
            <a:ext cx="4178529" cy="2116706"/>
          </a:xfrm>
        </p:spPr>
        <p:txBody>
          <a:bodyPr/>
          <a:lstStyle/>
          <a:p>
            <a:r>
              <a:rPr lang="en-AU" dirty="0"/>
              <a:t/>
            </a:r>
            <a:br>
              <a:rPr lang="en-AU" dirty="0"/>
            </a:br>
            <a:r>
              <a:rPr lang="en-AU" dirty="0"/>
              <a:t/>
            </a:r>
            <a:br>
              <a:rPr lang="en-AU" dirty="0"/>
            </a:br>
            <a:r>
              <a:rPr lang="en-AU" sz="2800" dirty="0"/>
              <a:t>PPA State Council</a:t>
            </a:r>
            <a:br>
              <a:rPr lang="en-AU" sz="2800" dirty="0"/>
            </a:br>
            <a:r>
              <a:rPr lang="en-AU" sz="2000" dirty="0"/>
              <a:t/>
            </a:r>
            <a:br>
              <a:rPr lang="en-AU" sz="2000" dirty="0"/>
            </a:br>
            <a:r>
              <a:rPr lang="en-AU" sz="2000" dirty="0"/>
              <a:t>Draft Behaviour Strategy for Consultation</a:t>
            </a:r>
          </a:p>
        </p:txBody>
      </p:sp>
      <p:sp>
        <p:nvSpPr>
          <p:cNvPr id="4" name="TextBox 3">
            <a:extLst>
              <a:ext uri="{FF2B5EF4-FFF2-40B4-BE49-F238E27FC236}">
                <a16:creationId xmlns:a16="http://schemas.microsoft.com/office/drawing/2014/main" id="{3A8ABAC1-063C-C446-98CF-DD62E9CEE670}"/>
              </a:ext>
            </a:extLst>
          </p:cNvPr>
          <p:cNvSpPr txBox="1"/>
          <p:nvPr/>
        </p:nvSpPr>
        <p:spPr>
          <a:xfrm>
            <a:off x="3431177" y="2246811"/>
            <a:ext cx="0" cy="0"/>
          </a:xfrm>
          <a:prstGeom prst="rect">
            <a:avLst/>
          </a:prstGeom>
          <a:noFill/>
        </p:spPr>
        <p:txBody>
          <a:bodyPr wrap="non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Montserrat Medium"/>
              <a:ea typeface="+mn-ea"/>
              <a:cs typeface="+mn-cs"/>
            </a:endParaRPr>
          </a:p>
        </p:txBody>
      </p:sp>
    </p:spTree>
    <p:extLst>
      <p:ext uri="{BB962C8B-B14F-4D97-AF65-F5344CB8AC3E}">
        <p14:creationId xmlns:p14="http://schemas.microsoft.com/office/powerpoint/2010/main" val="20183061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89797" y="1075394"/>
            <a:ext cx="8627651" cy="419659"/>
          </a:xfrm>
        </p:spPr>
        <p:txBody>
          <a:bodyPr/>
          <a:lstStyle/>
          <a:p>
            <a:pPr>
              <a:lnSpc>
                <a:spcPct val="100000"/>
              </a:lnSpc>
              <a:spcAft>
                <a:spcPts val="0"/>
              </a:spcAft>
            </a:pPr>
            <a:r>
              <a:rPr lang="en-AU" sz="1600" dirty="0"/>
              <a:t>We will continue to collaborate and use feedback from schools and stakeholders to strengthen our work </a:t>
            </a:r>
          </a:p>
        </p:txBody>
      </p:sp>
      <p:sp>
        <p:nvSpPr>
          <p:cNvPr id="4" name="Title 3"/>
          <p:cNvSpPr>
            <a:spLocks noGrp="1"/>
          </p:cNvSpPr>
          <p:nvPr>
            <p:ph type="title"/>
          </p:nvPr>
        </p:nvSpPr>
        <p:spPr>
          <a:xfrm>
            <a:off x="253190" y="620699"/>
            <a:ext cx="8623051" cy="498470"/>
          </a:xfrm>
        </p:spPr>
        <p:txBody>
          <a:bodyPr/>
          <a:lstStyle/>
          <a:p>
            <a:r>
              <a:rPr lang="en-AU" dirty="0"/>
              <a:t>Our ways of working to drive this key reform </a:t>
            </a:r>
          </a:p>
        </p:txBody>
      </p:sp>
      <p:sp>
        <p:nvSpPr>
          <p:cNvPr id="6" name="Rounded Rectangle 5">
            <a:extLst>
              <a:ext uri="{FF2B5EF4-FFF2-40B4-BE49-F238E27FC236}">
                <a16:creationId xmlns:a16="http://schemas.microsoft.com/office/drawing/2014/main" id="{03277388-6AB7-E447-8128-428D49C398B6}"/>
              </a:ext>
            </a:extLst>
          </p:cNvPr>
          <p:cNvSpPr/>
          <p:nvPr/>
        </p:nvSpPr>
        <p:spPr>
          <a:xfrm>
            <a:off x="836278" y="2198571"/>
            <a:ext cx="2099873" cy="1628361"/>
          </a:xfrm>
          <a:prstGeom prst="roundRect">
            <a:avLst/>
          </a:prstGeom>
          <a:solidFill>
            <a:schemeClr val="accent3">
              <a:lumMod val="20000"/>
              <a:lumOff val="8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7" name="Oval 6">
            <a:extLst>
              <a:ext uri="{FF2B5EF4-FFF2-40B4-BE49-F238E27FC236}">
                <a16:creationId xmlns:a16="http://schemas.microsoft.com/office/drawing/2014/main" id="{7BB40922-8D96-6E44-BAB1-9AF4F7E66F7A}"/>
              </a:ext>
            </a:extLst>
          </p:cNvPr>
          <p:cNvSpPr/>
          <p:nvPr/>
        </p:nvSpPr>
        <p:spPr>
          <a:xfrm>
            <a:off x="337648" y="1675622"/>
            <a:ext cx="786946" cy="7869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8" name="Rounded Rectangle 7">
            <a:extLst>
              <a:ext uri="{FF2B5EF4-FFF2-40B4-BE49-F238E27FC236}">
                <a16:creationId xmlns:a16="http://schemas.microsoft.com/office/drawing/2014/main" id="{689359CE-E070-1342-A7CF-84E4057DFF64}"/>
              </a:ext>
            </a:extLst>
          </p:cNvPr>
          <p:cNvSpPr/>
          <p:nvPr/>
        </p:nvSpPr>
        <p:spPr>
          <a:xfrm>
            <a:off x="3525089" y="2198571"/>
            <a:ext cx="2099873" cy="1628361"/>
          </a:xfrm>
          <a:prstGeom prst="round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9" name="Oval 8">
            <a:extLst>
              <a:ext uri="{FF2B5EF4-FFF2-40B4-BE49-F238E27FC236}">
                <a16:creationId xmlns:a16="http://schemas.microsoft.com/office/drawing/2014/main" id="{DD194708-E192-5D49-A06C-4FF81E493217}"/>
              </a:ext>
            </a:extLst>
          </p:cNvPr>
          <p:cNvSpPr/>
          <p:nvPr/>
        </p:nvSpPr>
        <p:spPr>
          <a:xfrm>
            <a:off x="3264787" y="1709669"/>
            <a:ext cx="786946" cy="786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10" name="Rounded Rectangle 9">
            <a:extLst>
              <a:ext uri="{FF2B5EF4-FFF2-40B4-BE49-F238E27FC236}">
                <a16:creationId xmlns:a16="http://schemas.microsoft.com/office/drawing/2014/main" id="{FE4CE7B1-5D75-5E40-BC4E-113DCD3DC87D}"/>
              </a:ext>
            </a:extLst>
          </p:cNvPr>
          <p:cNvSpPr/>
          <p:nvPr/>
        </p:nvSpPr>
        <p:spPr>
          <a:xfrm>
            <a:off x="6213901" y="2198571"/>
            <a:ext cx="2099873" cy="1628361"/>
          </a:xfrm>
          <a:prstGeom prst="roundRect">
            <a:avLst/>
          </a:prstGeom>
          <a:solidFill>
            <a:schemeClr val="accent3">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11" name="Oval 10">
            <a:extLst>
              <a:ext uri="{FF2B5EF4-FFF2-40B4-BE49-F238E27FC236}">
                <a16:creationId xmlns:a16="http://schemas.microsoft.com/office/drawing/2014/main" id="{CBDA54E3-E621-C64A-B260-0C8862E314B4}"/>
              </a:ext>
            </a:extLst>
          </p:cNvPr>
          <p:cNvSpPr/>
          <p:nvPr/>
        </p:nvSpPr>
        <p:spPr>
          <a:xfrm>
            <a:off x="5953598" y="1714533"/>
            <a:ext cx="786946" cy="786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12" name="Rounded Rectangle 11">
            <a:extLst>
              <a:ext uri="{FF2B5EF4-FFF2-40B4-BE49-F238E27FC236}">
                <a16:creationId xmlns:a16="http://schemas.microsoft.com/office/drawing/2014/main" id="{82030841-3EF4-AA42-9AD0-1EC5251D62D9}"/>
              </a:ext>
            </a:extLst>
          </p:cNvPr>
          <p:cNvSpPr/>
          <p:nvPr/>
        </p:nvSpPr>
        <p:spPr>
          <a:xfrm>
            <a:off x="2964956" y="4087235"/>
            <a:ext cx="2099873" cy="1628361"/>
          </a:xfrm>
          <a:prstGeom prst="roundRect">
            <a:avLst/>
          </a:prstGeom>
          <a:solidFill>
            <a:schemeClr val="accent3">
              <a:lumMod val="20000"/>
              <a:lumOff val="8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13" name="Oval 12">
            <a:extLst>
              <a:ext uri="{FF2B5EF4-FFF2-40B4-BE49-F238E27FC236}">
                <a16:creationId xmlns:a16="http://schemas.microsoft.com/office/drawing/2014/main" id="{31333700-DA92-204D-9796-50AB41CE1991}"/>
              </a:ext>
            </a:extLst>
          </p:cNvPr>
          <p:cNvSpPr/>
          <p:nvPr/>
        </p:nvSpPr>
        <p:spPr>
          <a:xfrm>
            <a:off x="2704653" y="3763703"/>
            <a:ext cx="786946" cy="786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14" name="Rounded Rectangle 13">
            <a:extLst>
              <a:ext uri="{FF2B5EF4-FFF2-40B4-BE49-F238E27FC236}">
                <a16:creationId xmlns:a16="http://schemas.microsoft.com/office/drawing/2014/main" id="{0B5826ED-53DC-FC49-9A00-96E263F05F02}"/>
              </a:ext>
            </a:extLst>
          </p:cNvPr>
          <p:cNvSpPr/>
          <p:nvPr/>
        </p:nvSpPr>
        <p:spPr>
          <a:xfrm>
            <a:off x="5626449" y="4087235"/>
            <a:ext cx="2099873" cy="1628361"/>
          </a:xfrm>
          <a:prstGeom prst="roundRect">
            <a:avLst/>
          </a:prstGeom>
          <a:solidFill>
            <a:schemeClr val="accent3">
              <a:lumMod val="20000"/>
              <a:lumOff val="8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15" name="Oval 14">
            <a:extLst>
              <a:ext uri="{FF2B5EF4-FFF2-40B4-BE49-F238E27FC236}">
                <a16:creationId xmlns:a16="http://schemas.microsoft.com/office/drawing/2014/main" id="{00B9C9B2-78CE-8D49-A4F2-AC78E494D94B}"/>
              </a:ext>
            </a:extLst>
          </p:cNvPr>
          <p:cNvSpPr/>
          <p:nvPr/>
        </p:nvSpPr>
        <p:spPr>
          <a:xfrm>
            <a:off x="5366146" y="3826932"/>
            <a:ext cx="786946" cy="786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16" name="Freeform 15">
            <a:extLst>
              <a:ext uri="{FF2B5EF4-FFF2-40B4-BE49-F238E27FC236}">
                <a16:creationId xmlns:a16="http://schemas.microsoft.com/office/drawing/2014/main" id="{35D13D18-D83A-5446-A5D1-A2CCF80ACB3C}"/>
              </a:ext>
            </a:extLst>
          </p:cNvPr>
          <p:cNvSpPr>
            <a:spLocks noChangeAspect="1" noChangeArrowheads="1"/>
          </p:cNvSpPr>
          <p:nvPr/>
        </p:nvSpPr>
        <p:spPr bwMode="auto">
          <a:xfrm>
            <a:off x="479344" y="1900935"/>
            <a:ext cx="503552" cy="336319"/>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bg2"/>
          </a:solidFill>
          <a:ln>
            <a:noFill/>
          </a:ln>
          <a:effectLst/>
        </p:spPr>
        <p:txBody>
          <a:bodyPr wrap="square" anchor="ctr">
            <a:noAutofit/>
          </a:bodyPr>
          <a:lstStyle/>
          <a:p>
            <a:pPr defTabSz="685846"/>
            <a:endParaRPr lang="en-US" sz="1350" dirty="0">
              <a:solidFill>
                <a:srgbClr val="7F7F7F"/>
              </a:solidFill>
              <a:latin typeface="Lato Light" panose="020F0502020204030203" pitchFamily="34" charset="0"/>
            </a:endParaRPr>
          </a:p>
        </p:txBody>
      </p:sp>
      <p:sp>
        <p:nvSpPr>
          <p:cNvPr id="17" name="Freeform 16">
            <a:extLst>
              <a:ext uri="{FF2B5EF4-FFF2-40B4-BE49-F238E27FC236}">
                <a16:creationId xmlns:a16="http://schemas.microsoft.com/office/drawing/2014/main" id="{39B39919-4F85-9346-9E06-C3BA3E8BAABB}"/>
              </a:ext>
            </a:extLst>
          </p:cNvPr>
          <p:cNvSpPr>
            <a:spLocks noChangeAspect="1" noChangeArrowheads="1"/>
          </p:cNvSpPr>
          <p:nvPr/>
        </p:nvSpPr>
        <p:spPr bwMode="auto">
          <a:xfrm>
            <a:off x="5522019" y="3990208"/>
            <a:ext cx="475298" cy="475908"/>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bg2"/>
          </a:solidFill>
          <a:ln>
            <a:noFill/>
          </a:ln>
          <a:effectLst/>
        </p:spPr>
        <p:txBody>
          <a:bodyPr wrap="square" anchor="ctr">
            <a:noAutofit/>
          </a:bodyPr>
          <a:lstStyle/>
          <a:p>
            <a:pPr defTabSz="685846"/>
            <a:endParaRPr lang="en-US" sz="1350" dirty="0">
              <a:solidFill>
                <a:srgbClr val="7F7F7F"/>
              </a:solidFill>
              <a:latin typeface="Lato Light" panose="020F0502020204030203" pitchFamily="34" charset="0"/>
            </a:endParaRPr>
          </a:p>
        </p:txBody>
      </p:sp>
      <p:sp>
        <p:nvSpPr>
          <p:cNvPr id="18" name="Freeform 17">
            <a:extLst>
              <a:ext uri="{FF2B5EF4-FFF2-40B4-BE49-F238E27FC236}">
                <a16:creationId xmlns:a16="http://schemas.microsoft.com/office/drawing/2014/main" id="{8D3E52E2-B28F-9045-AB5B-72EDE3197D53}"/>
              </a:ext>
            </a:extLst>
          </p:cNvPr>
          <p:cNvSpPr>
            <a:spLocks noChangeAspect="1" noChangeArrowheads="1"/>
          </p:cNvSpPr>
          <p:nvPr/>
        </p:nvSpPr>
        <p:spPr bwMode="auto">
          <a:xfrm>
            <a:off x="2858545" y="3917596"/>
            <a:ext cx="479161" cy="479161"/>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bg2"/>
          </a:solidFill>
          <a:ln>
            <a:noFill/>
          </a:ln>
          <a:effectLst/>
        </p:spPr>
        <p:txBody>
          <a:bodyPr wrap="square" anchor="ctr">
            <a:noAutofit/>
          </a:bodyPr>
          <a:lstStyle/>
          <a:p>
            <a:pPr defTabSz="685846"/>
            <a:endParaRPr lang="en-US" sz="1350" dirty="0">
              <a:solidFill>
                <a:srgbClr val="7F7F7F"/>
              </a:solidFill>
              <a:latin typeface="Lato Light" panose="020F0502020204030203" pitchFamily="34" charset="0"/>
            </a:endParaRPr>
          </a:p>
        </p:txBody>
      </p:sp>
      <p:sp>
        <p:nvSpPr>
          <p:cNvPr id="19" name="Freeform 18">
            <a:extLst>
              <a:ext uri="{FF2B5EF4-FFF2-40B4-BE49-F238E27FC236}">
                <a16:creationId xmlns:a16="http://schemas.microsoft.com/office/drawing/2014/main" id="{A7D5E9E5-7514-BD40-B593-5766DF09AB8A}"/>
              </a:ext>
            </a:extLst>
          </p:cNvPr>
          <p:cNvSpPr>
            <a:spLocks noChangeAspect="1" noChangeArrowheads="1"/>
          </p:cNvSpPr>
          <p:nvPr/>
        </p:nvSpPr>
        <p:spPr bwMode="auto">
          <a:xfrm>
            <a:off x="6100539" y="1942177"/>
            <a:ext cx="512789" cy="331657"/>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noFill/>
          </a:ln>
          <a:effectLst/>
        </p:spPr>
        <p:txBody>
          <a:bodyPr wrap="square" anchor="ctr">
            <a:noAutofit/>
          </a:bodyPr>
          <a:lstStyle/>
          <a:p>
            <a:pPr defTabSz="685846"/>
            <a:endParaRPr lang="en-US" sz="1350" dirty="0">
              <a:solidFill>
                <a:srgbClr val="7F7F7F"/>
              </a:solidFill>
              <a:latin typeface="Lato Light" panose="020F0502020204030203" pitchFamily="34" charset="0"/>
            </a:endParaRPr>
          </a:p>
        </p:txBody>
      </p:sp>
      <p:sp>
        <p:nvSpPr>
          <p:cNvPr id="20" name="Freeform 19">
            <a:extLst>
              <a:ext uri="{FF2B5EF4-FFF2-40B4-BE49-F238E27FC236}">
                <a16:creationId xmlns:a16="http://schemas.microsoft.com/office/drawing/2014/main" id="{31C94897-4776-3C42-B537-32F4A50443AF}"/>
              </a:ext>
            </a:extLst>
          </p:cNvPr>
          <p:cNvSpPr>
            <a:spLocks noChangeAspect="1" noChangeArrowheads="1"/>
          </p:cNvSpPr>
          <p:nvPr/>
        </p:nvSpPr>
        <p:spPr bwMode="auto">
          <a:xfrm>
            <a:off x="3445702" y="1825377"/>
            <a:ext cx="425115" cy="481897"/>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pPr defTabSz="685846"/>
            <a:endParaRPr lang="en-US" sz="1350" dirty="0">
              <a:solidFill>
                <a:srgbClr val="7F7F7F"/>
              </a:solidFill>
              <a:latin typeface="Lato Light" panose="020F0502020204030203" pitchFamily="34" charset="0"/>
            </a:endParaRPr>
          </a:p>
        </p:txBody>
      </p:sp>
      <p:sp>
        <p:nvSpPr>
          <p:cNvPr id="21" name="TextBox 20">
            <a:extLst>
              <a:ext uri="{FF2B5EF4-FFF2-40B4-BE49-F238E27FC236}">
                <a16:creationId xmlns:a16="http://schemas.microsoft.com/office/drawing/2014/main" id="{1843FEBF-9153-8D48-9C4C-090B41A4E6E5}"/>
              </a:ext>
            </a:extLst>
          </p:cNvPr>
          <p:cNvSpPr txBox="1"/>
          <p:nvPr/>
        </p:nvSpPr>
        <p:spPr>
          <a:xfrm>
            <a:off x="753892" y="2191748"/>
            <a:ext cx="2441643" cy="276999"/>
          </a:xfrm>
          <a:prstGeom prst="rect">
            <a:avLst/>
          </a:prstGeom>
          <a:noFill/>
        </p:spPr>
        <p:txBody>
          <a:bodyPr wrap="square" rtlCol="0" anchor="ctr">
            <a:spAutoFit/>
          </a:bodyPr>
          <a:lstStyle/>
          <a:p>
            <a:pPr algn="ctr" defTabSz="685846"/>
            <a:r>
              <a:rPr lang="en-AU" sz="1200" dirty="0">
                <a:latin typeface="+mj-lt"/>
                <a:ea typeface="Calibri" panose="020F0502020204030204" pitchFamily="34" charset="0"/>
              </a:rPr>
              <a:t>Student-centred</a:t>
            </a:r>
            <a:endParaRPr lang="en-US" sz="1200" b="1" dirty="0">
              <a:solidFill>
                <a:srgbClr val="000000"/>
              </a:solidFill>
              <a:latin typeface="+mj-lt"/>
              <a:cs typeface="Poppins" pitchFamily="2" charset="77"/>
            </a:endParaRPr>
          </a:p>
        </p:txBody>
      </p:sp>
      <p:sp>
        <p:nvSpPr>
          <p:cNvPr id="22" name="TextBox 21">
            <a:extLst>
              <a:ext uri="{FF2B5EF4-FFF2-40B4-BE49-F238E27FC236}">
                <a16:creationId xmlns:a16="http://schemas.microsoft.com/office/drawing/2014/main" id="{769DB129-C2AC-E240-8593-4EBF195A571D}"/>
              </a:ext>
            </a:extLst>
          </p:cNvPr>
          <p:cNvSpPr txBox="1"/>
          <p:nvPr/>
        </p:nvSpPr>
        <p:spPr>
          <a:xfrm>
            <a:off x="3964021" y="2215948"/>
            <a:ext cx="1493196" cy="276999"/>
          </a:xfrm>
          <a:prstGeom prst="rect">
            <a:avLst/>
          </a:prstGeom>
          <a:noFill/>
        </p:spPr>
        <p:txBody>
          <a:bodyPr wrap="square" rtlCol="0" anchor="ctr">
            <a:spAutoFit/>
          </a:bodyPr>
          <a:lstStyle/>
          <a:p>
            <a:pPr algn="ctr" defTabSz="685846"/>
            <a:r>
              <a:rPr lang="en-AU" sz="1200" dirty="0">
                <a:latin typeface="+mj-lt"/>
                <a:ea typeface="Calibri" panose="020F0502020204030204" pitchFamily="34" charset="0"/>
              </a:rPr>
              <a:t>Collaborative</a:t>
            </a:r>
            <a:endParaRPr lang="en-US" sz="1200" b="1" dirty="0">
              <a:solidFill>
                <a:srgbClr val="000000"/>
              </a:solidFill>
              <a:latin typeface="+mj-lt"/>
              <a:cs typeface="Poppins" pitchFamily="2" charset="77"/>
            </a:endParaRPr>
          </a:p>
        </p:txBody>
      </p:sp>
      <p:sp>
        <p:nvSpPr>
          <p:cNvPr id="23" name="TextBox 22">
            <a:extLst>
              <a:ext uri="{FF2B5EF4-FFF2-40B4-BE49-F238E27FC236}">
                <a16:creationId xmlns:a16="http://schemas.microsoft.com/office/drawing/2014/main" id="{7205D1E8-2E8D-DE45-84F7-A79B3B67DD72}"/>
              </a:ext>
            </a:extLst>
          </p:cNvPr>
          <p:cNvSpPr txBox="1"/>
          <p:nvPr/>
        </p:nvSpPr>
        <p:spPr>
          <a:xfrm>
            <a:off x="3323584" y="4106492"/>
            <a:ext cx="1744528" cy="276999"/>
          </a:xfrm>
          <a:prstGeom prst="rect">
            <a:avLst/>
          </a:prstGeom>
          <a:noFill/>
        </p:spPr>
        <p:txBody>
          <a:bodyPr wrap="square" rtlCol="0" anchor="ctr">
            <a:spAutoFit/>
          </a:bodyPr>
          <a:lstStyle/>
          <a:p>
            <a:pPr algn="ctr" defTabSz="685846"/>
            <a:r>
              <a:rPr lang="en-AU" sz="1200" dirty="0">
                <a:latin typeface="+mj-lt"/>
                <a:ea typeface="Calibri" panose="020F0502020204030204" pitchFamily="34" charset="0"/>
              </a:rPr>
              <a:t>Timely &amp; effective</a:t>
            </a:r>
            <a:endParaRPr lang="en-US" sz="1200" b="1" dirty="0">
              <a:solidFill>
                <a:srgbClr val="000000"/>
              </a:solidFill>
              <a:latin typeface="+mj-lt"/>
              <a:cs typeface="Poppins" pitchFamily="2" charset="77"/>
            </a:endParaRPr>
          </a:p>
        </p:txBody>
      </p:sp>
      <p:sp>
        <p:nvSpPr>
          <p:cNvPr id="24" name="TextBox 23">
            <a:extLst>
              <a:ext uri="{FF2B5EF4-FFF2-40B4-BE49-F238E27FC236}">
                <a16:creationId xmlns:a16="http://schemas.microsoft.com/office/drawing/2014/main" id="{D40A4103-1ECA-1D4F-A31C-318CEB8E10F9}"/>
              </a:ext>
            </a:extLst>
          </p:cNvPr>
          <p:cNvSpPr txBox="1"/>
          <p:nvPr/>
        </p:nvSpPr>
        <p:spPr>
          <a:xfrm>
            <a:off x="6269477" y="4071920"/>
            <a:ext cx="1089497" cy="461665"/>
          </a:xfrm>
          <a:prstGeom prst="rect">
            <a:avLst/>
          </a:prstGeom>
          <a:noFill/>
        </p:spPr>
        <p:txBody>
          <a:bodyPr wrap="square" rtlCol="0" anchor="ctr">
            <a:spAutoFit/>
          </a:bodyPr>
          <a:lstStyle/>
          <a:p>
            <a:pPr algn="ctr" defTabSz="685846"/>
            <a:r>
              <a:rPr lang="en-AU" sz="1200" dirty="0">
                <a:latin typeface="+mj-lt"/>
                <a:ea typeface="Calibri" panose="020F0502020204030204" pitchFamily="34" charset="0"/>
              </a:rPr>
              <a:t>Constantly improving</a:t>
            </a:r>
            <a:endParaRPr lang="en-US" sz="1200" b="1" dirty="0">
              <a:solidFill>
                <a:srgbClr val="000000"/>
              </a:solidFill>
              <a:latin typeface="+mj-lt"/>
              <a:cs typeface="Poppins" pitchFamily="2" charset="77"/>
            </a:endParaRPr>
          </a:p>
        </p:txBody>
      </p:sp>
      <p:sp>
        <p:nvSpPr>
          <p:cNvPr id="25" name="TextBox 24">
            <a:extLst>
              <a:ext uri="{FF2B5EF4-FFF2-40B4-BE49-F238E27FC236}">
                <a16:creationId xmlns:a16="http://schemas.microsoft.com/office/drawing/2014/main" id="{6FA8763C-1538-DB4C-A666-A52D449C1FDD}"/>
              </a:ext>
            </a:extLst>
          </p:cNvPr>
          <p:cNvSpPr txBox="1"/>
          <p:nvPr/>
        </p:nvSpPr>
        <p:spPr>
          <a:xfrm>
            <a:off x="6441185" y="2192609"/>
            <a:ext cx="1982968" cy="276999"/>
          </a:xfrm>
          <a:prstGeom prst="rect">
            <a:avLst/>
          </a:prstGeom>
          <a:noFill/>
        </p:spPr>
        <p:txBody>
          <a:bodyPr wrap="square" rtlCol="0" anchor="ctr">
            <a:spAutoFit/>
          </a:bodyPr>
          <a:lstStyle/>
          <a:p>
            <a:pPr algn="ctr" defTabSz="685846"/>
            <a:r>
              <a:rPr lang="en-AU" sz="1200" dirty="0">
                <a:latin typeface="+mj-lt"/>
                <a:ea typeface="Calibri" panose="020F0502020204030204" pitchFamily="34" charset="0"/>
              </a:rPr>
              <a:t>Evidence informed</a:t>
            </a:r>
            <a:endParaRPr lang="en-US" sz="1200" b="1" dirty="0">
              <a:solidFill>
                <a:srgbClr val="000000"/>
              </a:solidFill>
              <a:latin typeface="+mj-lt"/>
              <a:cs typeface="Poppins" pitchFamily="2" charset="77"/>
            </a:endParaRPr>
          </a:p>
        </p:txBody>
      </p:sp>
      <p:sp>
        <p:nvSpPr>
          <p:cNvPr id="26" name="Subtitle 2">
            <a:extLst>
              <a:ext uri="{FF2B5EF4-FFF2-40B4-BE49-F238E27FC236}">
                <a16:creationId xmlns:a16="http://schemas.microsoft.com/office/drawing/2014/main" id="{609B9F15-394B-F14F-BBD1-CDB488CBABD3}"/>
              </a:ext>
            </a:extLst>
          </p:cNvPr>
          <p:cNvSpPr txBox="1">
            <a:spLocks/>
          </p:cNvSpPr>
          <p:nvPr/>
        </p:nvSpPr>
        <p:spPr>
          <a:xfrm>
            <a:off x="885217" y="2582695"/>
            <a:ext cx="2008761"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000" b="1" dirty="0">
                <a:latin typeface="+mn-lt"/>
                <a:ea typeface="Calibri" panose="020F0502020204030204" pitchFamily="34" charset="0"/>
              </a:rPr>
              <a:t>Our ultimate focus is to drive up student wellbeing and learning and this is backed by our constant consideration for and involvement of students and schools</a:t>
            </a:r>
          </a:p>
        </p:txBody>
      </p:sp>
      <p:sp>
        <p:nvSpPr>
          <p:cNvPr id="27" name="Subtitle 2">
            <a:extLst>
              <a:ext uri="{FF2B5EF4-FFF2-40B4-BE49-F238E27FC236}">
                <a16:creationId xmlns:a16="http://schemas.microsoft.com/office/drawing/2014/main" id="{E92106DB-A1A8-9046-8667-9EF82B2160A5}"/>
              </a:ext>
            </a:extLst>
          </p:cNvPr>
          <p:cNvSpPr txBox="1">
            <a:spLocks/>
          </p:cNvSpPr>
          <p:nvPr/>
        </p:nvSpPr>
        <p:spPr>
          <a:xfrm>
            <a:off x="3516549" y="2516420"/>
            <a:ext cx="2101175"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000" b="1" dirty="0">
                <a:latin typeface="+mn-lt"/>
                <a:ea typeface="Calibri" panose="020F0502020204030204" pitchFamily="34" charset="0"/>
              </a:rPr>
              <a:t>We will continue to work closely with all our stakeholders to develop solutions that leverages the collective experience and expertise of the schools, partners, other systems in Australia, and experts from around the world</a:t>
            </a:r>
          </a:p>
        </p:txBody>
      </p:sp>
      <p:sp>
        <p:nvSpPr>
          <p:cNvPr id="28" name="Subtitle 2">
            <a:extLst>
              <a:ext uri="{FF2B5EF4-FFF2-40B4-BE49-F238E27FC236}">
                <a16:creationId xmlns:a16="http://schemas.microsoft.com/office/drawing/2014/main" id="{68568A34-5E92-FF4E-9290-F94398506CAD}"/>
              </a:ext>
            </a:extLst>
          </p:cNvPr>
          <p:cNvSpPr txBox="1">
            <a:spLocks/>
          </p:cNvSpPr>
          <p:nvPr/>
        </p:nvSpPr>
        <p:spPr>
          <a:xfrm>
            <a:off x="6425028" y="2628287"/>
            <a:ext cx="1807352" cy="80407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000" b="1" dirty="0">
                <a:latin typeface="+mn-lt"/>
                <a:ea typeface="Calibri" panose="020F0502020204030204" pitchFamily="34" charset="0"/>
              </a:rPr>
              <a:t>We continue to seek out evidence and insights from others, evaluating and prioritising accordingly, to inform our work</a:t>
            </a:r>
          </a:p>
        </p:txBody>
      </p:sp>
      <p:sp>
        <p:nvSpPr>
          <p:cNvPr id="29" name="Subtitle 2">
            <a:extLst>
              <a:ext uri="{FF2B5EF4-FFF2-40B4-BE49-F238E27FC236}">
                <a16:creationId xmlns:a16="http://schemas.microsoft.com/office/drawing/2014/main" id="{C6A96978-C3D6-8546-ADF9-AC5B37FAB476}"/>
              </a:ext>
            </a:extLst>
          </p:cNvPr>
          <p:cNvSpPr txBox="1">
            <a:spLocks/>
          </p:cNvSpPr>
          <p:nvPr/>
        </p:nvSpPr>
        <p:spPr>
          <a:xfrm>
            <a:off x="5771865" y="4676291"/>
            <a:ext cx="1807352" cy="80407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000" b="1" dirty="0">
                <a:latin typeface="+mn-lt"/>
                <a:ea typeface="Calibri" panose="020F0502020204030204" pitchFamily="34" charset="0"/>
              </a:rPr>
              <a:t>We regularly reflect and plan to monitor outcomes closely to guide us towards  solutions that continue to improve</a:t>
            </a:r>
          </a:p>
        </p:txBody>
      </p:sp>
      <p:sp>
        <p:nvSpPr>
          <p:cNvPr id="30" name="Subtitle 2">
            <a:extLst>
              <a:ext uri="{FF2B5EF4-FFF2-40B4-BE49-F238E27FC236}">
                <a16:creationId xmlns:a16="http://schemas.microsoft.com/office/drawing/2014/main" id="{A5CB43A0-F9FA-7F41-A4DA-5D14888F312F}"/>
              </a:ext>
            </a:extLst>
          </p:cNvPr>
          <p:cNvSpPr txBox="1">
            <a:spLocks/>
          </p:cNvSpPr>
          <p:nvPr/>
        </p:nvSpPr>
        <p:spPr>
          <a:xfrm>
            <a:off x="2957210" y="4549832"/>
            <a:ext cx="2110902"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AU" sz="1000" b="1" dirty="0">
                <a:latin typeface="+mn-lt"/>
                <a:ea typeface="Calibri" panose="020F0502020204030204" pitchFamily="34" charset="0"/>
              </a:rPr>
              <a:t>We are driven by a sense of urgency to implement changes needed to help improve learning across NSW, and </a:t>
            </a:r>
          </a:p>
          <a:p>
            <a:pPr>
              <a:lnSpc>
                <a:spcPct val="100000"/>
              </a:lnSpc>
              <a:spcBef>
                <a:spcPts val="0"/>
              </a:spcBef>
            </a:pPr>
            <a:r>
              <a:rPr lang="en-AU" sz="1000" b="1" dirty="0">
                <a:latin typeface="+mn-lt"/>
                <a:ea typeface="Calibri" panose="020F0502020204030204" pitchFamily="34" charset="0"/>
              </a:rPr>
              <a:t>we act in full consideration of student and staff needs </a:t>
            </a:r>
          </a:p>
        </p:txBody>
      </p:sp>
      <p:sp>
        <p:nvSpPr>
          <p:cNvPr id="31" name="Oval 30">
            <a:extLst>
              <a:ext uri="{FF2B5EF4-FFF2-40B4-BE49-F238E27FC236}">
                <a16:creationId xmlns:a16="http://schemas.microsoft.com/office/drawing/2014/main" id="{00B9C9B2-78CE-8D49-A4F2-AC78E494D94B}"/>
              </a:ext>
            </a:extLst>
          </p:cNvPr>
          <p:cNvSpPr/>
          <p:nvPr/>
        </p:nvSpPr>
        <p:spPr>
          <a:xfrm>
            <a:off x="5372632" y="3828553"/>
            <a:ext cx="786946" cy="786946"/>
          </a:xfrm>
          <a:prstGeom prst="ellipse">
            <a:avLst/>
          </a:prstGeom>
          <a:solidFill>
            <a:srgbClr val="1D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46"/>
            <a:endParaRPr lang="en-US" sz="1350" dirty="0">
              <a:solidFill>
                <a:srgbClr val="FFFFFF"/>
              </a:solidFill>
              <a:latin typeface="Lato Light" panose="020F0502020204030203" pitchFamily="34" charset="0"/>
            </a:endParaRPr>
          </a:p>
        </p:txBody>
      </p:sp>
      <p:sp>
        <p:nvSpPr>
          <p:cNvPr id="32" name="Freeform 31">
            <a:extLst>
              <a:ext uri="{FF2B5EF4-FFF2-40B4-BE49-F238E27FC236}">
                <a16:creationId xmlns:a16="http://schemas.microsoft.com/office/drawing/2014/main" id="{39B39919-4F85-9346-9E06-C3BA3E8BAABB}"/>
              </a:ext>
            </a:extLst>
          </p:cNvPr>
          <p:cNvSpPr>
            <a:spLocks noChangeAspect="1" noChangeArrowheads="1"/>
          </p:cNvSpPr>
          <p:nvPr/>
        </p:nvSpPr>
        <p:spPr bwMode="auto">
          <a:xfrm>
            <a:off x="5552823" y="3962647"/>
            <a:ext cx="475298" cy="475908"/>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rgbClr val="1D428A"/>
          </a:solidFill>
          <a:ln>
            <a:solidFill>
              <a:schemeClr val="bg1"/>
            </a:solidFill>
          </a:ln>
          <a:effectLst/>
        </p:spPr>
        <p:txBody>
          <a:bodyPr wrap="square" anchor="ctr">
            <a:noAutofit/>
          </a:bodyPr>
          <a:lstStyle/>
          <a:p>
            <a:pPr defTabSz="685846"/>
            <a:endParaRPr lang="en-US" sz="1350" dirty="0">
              <a:solidFill>
                <a:srgbClr val="7F7F7F"/>
              </a:solidFill>
              <a:latin typeface="Lato Light" panose="020F0502020204030203" pitchFamily="34" charset="0"/>
            </a:endParaRPr>
          </a:p>
        </p:txBody>
      </p:sp>
    </p:spTree>
    <p:extLst>
      <p:ext uri="{BB962C8B-B14F-4D97-AF65-F5344CB8AC3E}">
        <p14:creationId xmlns:p14="http://schemas.microsoft.com/office/powerpoint/2010/main" val="35499803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dirty="0"/>
              <a:t>Our reform direction under the new Student Behaviour Strategy  </a:t>
            </a:r>
          </a:p>
        </p:txBody>
      </p:sp>
      <p:grpSp>
        <p:nvGrpSpPr>
          <p:cNvPr id="3" name="Group 2"/>
          <p:cNvGrpSpPr/>
          <p:nvPr/>
        </p:nvGrpSpPr>
        <p:grpSpPr>
          <a:xfrm>
            <a:off x="514592" y="1400927"/>
            <a:ext cx="8513411" cy="4161302"/>
            <a:chOff x="348133" y="1428549"/>
            <a:chExt cx="8513411" cy="4161302"/>
          </a:xfrm>
        </p:grpSpPr>
        <p:sp>
          <p:nvSpPr>
            <p:cNvPr id="27" name="Shape 21382">
              <a:extLst>
                <a:ext uri="{FF2B5EF4-FFF2-40B4-BE49-F238E27FC236}">
                  <a16:creationId xmlns:a16="http://schemas.microsoft.com/office/drawing/2014/main" id="{13A15005-4CAA-C54B-B0A5-92485B2FA7D2}"/>
                </a:ext>
              </a:extLst>
            </p:cNvPr>
            <p:cNvSpPr/>
            <p:nvPr/>
          </p:nvSpPr>
          <p:spPr>
            <a:xfrm>
              <a:off x="4704748" y="2101194"/>
              <a:ext cx="1096930" cy="1443916"/>
            </a:xfrm>
            <a:custGeom>
              <a:avLst/>
              <a:gdLst/>
              <a:ahLst/>
              <a:cxnLst>
                <a:cxn ang="0">
                  <a:pos x="wd2" y="hd2"/>
                </a:cxn>
                <a:cxn ang="5400000">
                  <a:pos x="wd2" y="hd2"/>
                </a:cxn>
                <a:cxn ang="10800000">
                  <a:pos x="wd2" y="hd2"/>
                </a:cxn>
                <a:cxn ang="16200000">
                  <a:pos x="wd2" y="hd2"/>
                </a:cxn>
              </a:cxnLst>
              <a:rect l="0" t="0" r="r" b="b"/>
              <a:pathLst>
                <a:path w="21600" h="21600" extrusionOk="0">
                  <a:moveTo>
                    <a:pt x="21598" y="7901"/>
                  </a:moveTo>
                  <a:lnTo>
                    <a:pt x="0" y="0"/>
                  </a:lnTo>
                  <a:lnTo>
                    <a:pt x="7101" y="16824"/>
                  </a:lnTo>
                  <a:cubicBezTo>
                    <a:pt x="8552" y="18261"/>
                    <a:pt x="9375" y="19917"/>
                    <a:pt x="9603" y="21600"/>
                  </a:cubicBezTo>
                  <a:lnTo>
                    <a:pt x="21600" y="7909"/>
                  </a:lnTo>
                  <a:cubicBezTo>
                    <a:pt x="21600" y="7909"/>
                    <a:pt x="21598" y="7901"/>
                    <a:pt x="21598" y="7901"/>
                  </a:cubicBezTo>
                  <a:close/>
                </a:path>
              </a:pathLst>
            </a:custGeom>
            <a:solidFill>
              <a:srgbClr val="163168"/>
            </a:solidFill>
            <a:ln w="12700" cap="flat">
              <a:noFill/>
              <a:miter lim="400000"/>
            </a:ln>
            <a:effectLst/>
          </p:spPr>
          <p:txBody>
            <a:bodyPr wrap="square" lIns="20097" tIns="20097" rIns="20097" bIns="20097" numCol="1"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7" name="Shape 21397">
              <a:extLst>
                <a:ext uri="{FF2B5EF4-FFF2-40B4-BE49-F238E27FC236}">
                  <a16:creationId xmlns:a16="http://schemas.microsoft.com/office/drawing/2014/main" id="{A658F94E-4D88-AB47-8B80-78B1EFCC3328}"/>
                </a:ext>
              </a:extLst>
            </p:cNvPr>
            <p:cNvSpPr/>
            <p:nvPr/>
          </p:nvSpPr>
          <p:spPr>
            <a:xfrm>
              <a:off x="3078442" y="2628024"/>
              <a:ext cx="1280731" cy="1188862"/>
            </a:xfrm>
            <a:custGeom>
              <a:avLst/>
              <a:gdLst/>
              <a:ahLst/>
              <a:cxnLst>
                <a:cxn ang="0">
                  <a:pos x="wd2" y="hd2"/>
                </a:cxn>
                <a:cxn ang="5400000">
                  <a:pos x="wd2" y="hd2"/>
                </a:cxn>
                <a:cxn ang="10800000">
                  <a:pos x="wd2" y="hd2"/>
                </a:cxn>
                <a:cxn ang="16200000">
                  <a:pos x="wd2" y="hd2"/>
                </a:cxn>
              </a:cxnLst>
              <a:rect l="0" t="0" r="r" b="b"/>
              <a:pathLst>
                <a:path w="21600" h="21600" extrusionOk="0">
                  <a:moveTo>
                    <a:pt x="18405" y="8849"/>
                  </a:moveTo>
                  <a:cubicBezTo>
                    <a:pt x="19391" y="8002"/>
                    <a:pt x="20473" y="7376"/>
                    <a:pt x="21600" y="6961"/>
                  </a:cubicBezTo>
                  <a:lnTo>
                    <a:pt x="4584" y="0"/>
                  </a:lnTo>
                  <a:lnTo>
                    <a:pt x="4575" y="4"/>
                  </a:lnTo>
                  <a:lnTo>
                    <a:pt x="0" y="21600"/>
                  </a:lnTo>
                  <a:lnTo>
                    <a:pt x="16379" y="11150"/>
                  </a:lnTo>
                  <a:cubicBezTo>
                    <a:pt x="16940" y="10306"/>
                    <a:pt x="17615" y="9528"/>
                    <a:pt x="18405" y="8849"/>
                  </a:cubicBezTo>
                  <a:close/>
                </a:path>
              </a:pathLst>
            </a:custGeom>
            <a:solidFill>
              <a:srgbClr val="6CACE4"/>
            </a:solidFill>
            <a:ln w="12700" cap="flat">
              <a:noFill/>
              <a:miter lim="400000"/>
            </a:ln>
            <a:effectLst/>
          </p:spPr>
          <p:txBody>
            <a:bodyPr wrap="square" lIns="20097" tIns="20097" rIns="20097" bIns="20097" numCol="1"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5" name="Shape 21385">
              <a:extLst>
                <a:ext uri="{FF2B5EF4-FFF2-40B4-BE49-F238E27FC236}">
                  <a16:creationId xmlns:a16="http://schemas.microsoft.com/office/drawing/2014/main" id="{237F9A21-8DE2-6546-B1A6-6753D9FFCD77}"/>
                </a:ext>
              </a:extLst>
            </p:cNvPr>
            <p:cNvSpPr/>
            <p:nvPr/>
          </p:nvSpPr>
          <p:spPr>
            <a:xfrm>
              <a:off x="4510049" y="4071084"/>
              <a:ext cx="1499033" cy="952591"/>
            </a:xfrm>
            <a:custGeom>
              <a:avLst/>
              <a:gdLst/>
              <a:ahLst/>
              <a:cxnLst>
                <a:cxn ang="0">
                  <a:pos x="wd2" y="hd2"/>
                </a:cxn>
                <a:cxn ang="5400000">
                  <a:pos x="wd2" y="hd2"/>
                </a:cxn>
                <a:cxn ang="10800000">
                  <a:pos x="wd2" y="hd2"/>
                </a:cxn>
                <a:cxn ang="16200000">
                  <a:pos x="wd2" y="hd2"/>
                </a:cxn>
              </a:cxnLst>
              <a:rect l="0" t="0" r="r" b="b"/>
              <a:pathLst>
                <a:path w="21600" h="21600" extrusionOk="0">
                  <a:moveTo>
                    <a:pt x="5018" y="2247"/>
                  </a:moveTo>
                  <a:cubicBezTo>
                    <a:pt x="3451" y="3585"/>
                    <a:pt x="1706" y="4136"/>
                    <a:pt x="0" y="3934"/>
                  </a:cubicBezTo>
                  <a:lnTo>
                    <a:pt x="10650" y="21600"/>
                  </a:lnTo>
                  <a:lnTo>
                    <a:pt x="10654" y="21600"/>
                  </a:lnTo>
                  <a:lnTo>
                    <a:pt x="21600" y="0"/>
                  </a:lnTo>
                  <a:cubicBezTo>
                    <a:pt x="21600" y="0"/>
                    <a:pt x="5018" y="2247"/>
                    <a:pt x="5018" y="2247"/>
                  </a:cubicBezTo>
                  <a:close/>
                </a:path>
              </a:pathLst>
            </a:custGeom>
            <a:solidFill>
              <a:schemeClr val="accent2"/>
            </a:solidFill>
            <a:ln w="12700" cap="flat">
              <a:solidFill>
                <a:srgbClr val="407EC9"/>
              </a:solidFill>
              <a:miter lim="400000"/>
            </a:ln>
            <a:effectLst/>
          </p:spPr>
          <p:txBody>
            <a:bodyPr wrap="square" lIns="20097" tIns="20097" rIns="20097" bIns="20097" numCol="1"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3" name="Shape 21388">
              <a:extLst>
                <a:ext uri="{FF2B5EF4-FFF2-40B4-BE49-F238E27FC236}">
                  <a16:creationId xmlns:a16="http://schemas.microsoft.com/office/drawing/2014/main" id="{046D8153-E79D-6B4A-96D7-0344781BA6E1}"/>
                </a:ext>
              </a:extLst>
            </p:cNvPr>
            <p:cNvSpPr/>
            <p:nvPr/>
          </p:nvSpPr>
          <p:spPr>
            <a:xfrm>
              <a:off x="3891595" y="3968008"/>
              <a:ext cx="1218243" cy="1052568"/>
            </a:xfrm>
            <a:custGeom>
              <a:avLst/>
              <a:gdLst/>
              <a:ahLst/>
              <a:cxnLst>
                <a:cxn ang="0">
                  <a:pos x="wd2" y="hd2"/>
                </a:cxn>
                <a:cxn ang="5400000">
                  <a:pos x="wd2" y="hd2"/>
                </a:cxn>
                <a:cxn ang="10800000">
                  <a:pos x="wd2" y="hd2"/>
                </a:cxn>
                <a:cxn ang="16200000">
                  <a:pos x="wd2" y="hd2"/>
                </a:cxn>
              </a:cxnLst>
              <a:rect l="0" t="0" r="r" b="b"/>
              <a:pathLst>
                <a:path w="21600" h="21600" extrusionOk="0">
                  <a:moveTo>
                    <a:pt x="3089" y="766"/>
                  </a:moveTo>
                  <a:cubicBezTo>
                    <a:pt x="2916" y="516"/>
                    <a:pt x="2756" y="260"/>
                    <a:pt x="2602" y="0"/>
                  </a:cubicBezTo>
                  <a:lnTo>
                    <a:pt x="0" y="21600"/>
                  </a:lnTo>
                  <a:lnTo>
                    <a:pt x="21600" y="21600"/>
                  </a:lnTo>
                  <a:lnTo>
                    <a:pt x="7810" y="4777"/>
                  </a:lnTo>
                  <a:cubicBezTo>
                    <a:pt x="6016" y="3976"/>
                    <a:pt x="4375" y="2633"/>
                    <a:pt x="3089" y="766"/>
                  </a:cubicBezTo>
                  <a:close/>
                </a:path>
              </a:pathLst>
            </a:custGeom>
            <a:solidFill>
              <a:srgbClr val="6CACE4"/>
            </a:solidFill>
            <a:ln w="12700" cap="flat">
              <a:noFill/>
              <a:miter lim="400000"/>
            </a:ln>
            <a:effectLst/>
          </p:spPr>
          <p:txBody>
            <a:bodyPr wrap="square" lIns="20097" tIns="20097" rIns="20097" bIns="20097" numCol="1"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1" name="Shape 21391">
              <a:extLst>
                <a:ext uri="{FF2B5EF4-FFF2-40B4-BE49-F238E27FC236}">
                  <a16:creationId xmlns:a16="http://schemas.microsoft.com/office/drawing/2014/main" id="{118C1F0F-4DA6-0246-9E16-70ED209A1F91}"/>
                </a:ext>
              </a:extLst>
            </p:cNvPr>
            <p:cNvSpPr/>
            <p:nvPr/>
          </p:nvSpPr>
          <p:spPr>
            <a:xfrm>
              <a:off x="5013975" y="2776912"/>
              <a:ext cx="1085942" cy="1281266"/>
            </a:xfrm>
            <a:custGeom>
              <a:avLst/>
              <a:gdLst/>
              <a:ahLst/>
              <a:cxnLst>
                <a:cxn ang="0">
                  <a:pos x="wd2" y="hd2"/>
                </a:cxn>
                <a:cxn ang="5400000">
                  <a:pos x="wd2" y="hd2"/>
                </a:cxn>
                <a:cxn ang="10800000">
                  <a:pos x="wd2" y="hd2"/>
                </a:cxn>
                <a:cxn ang="16200000">
                  <a:pos x="wd2" y="hd2"/>
                </a:cxn>
              </a:cxnLst>
              <a:rect l="0" t="0" r="r" b="b"/>
              <a:pathLst>
                <a:path w="21600" h="21600" extrusionOk="0">
                  <a:moveTo>
                    <a:pt x="16209" y="0"/>
                  </a:moveTo>
                  <a:lnTo>
                    <a:pt x="3220" y="16537"/>
                  </a:lnTo>
                  <a:cubicBezTo>
                    <a:pt x="2727" y="18399"/>
                    <a:pt x="1645" y="20160"/>
                    <a:pt x="0" y="21600"/>
                  </a:cubicBezTo>
                  <a:lnTo>
                    <a:pt x="21597" y="20024"/>
                  </a:lnTo>
                  <a:lnTo>
                    <a:pt x="21600" y="20021"/>
                  </a:lnTo>
                  <a:cubicBezTo>
                    <a:pt x="21600" y="20021"/>
                    <a:pt x="16209" y="0"/>
                    <a:pt x="16209" y="0"/>
                  </a:cubicBezTo>
                  <a:close/>
                </a:path>
              </a:pathLst>
            </a:custGeom>
            <a:solidFill>
              <a:schemeClr val="accent2">
                <a:lumMod val="75000"/>
              </a:schemeClr>
            </a:solidFill>
            <a:ln w="12700" cap="flat">
              <a:solidFill>
                <a:srgbClr val="2C5E9B"/>
              </a:solidFill>
              <a:miter lim="400000"/>
            </a:ln>
            <a:effectLst/>
          </p:spPr>
          <p:txBody>
            <a:bodyPr wrap="square" lIns="20097" tIns="20097" rIns="20097" bIns="20097" numCol="1"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9" name="Shape 21394">
              <a:extLst>
                <a:ext uri="{FF2B5EF4-FFF2-40B4-BE49-F238E27FC236}">
                  <a16:creationId xmlns:a16="http://schemas.microsoft.com/office/drawing/2014/main" id="{8200DCDF-E0C8-D74F-8D3E-FA9E163A1891}"/>
                </a:ext>
              </a:extLst>
            </p:cNvPr>
            <p:cNvSpPr/>
            <p:nvPr/>
          </p:nvSpPr>
          <p:spPr>
            <a:xfrm>
              <a:off x="3044083" y="3418272"/>
              <a:ext cx="915922" cy="14950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837"/>
                  </a:lnTo>
                  <a:lnTo>
                    <a:pt x="17915" y="21600"/>
                  </a:lnTo>
                  <a:lnTo>
                    <a:pt x="21557" y="5597"/>
                  </a:lnTo>
                  <a:cubicBezTo>
                    <a:pt x="20611" y="3764"/>
                    <a:pt x="20641" y="1802"/>
                    <a:pt x="21600" y="0"/>
                  </a:cubicBezTo>
                  <a:close/>
                </a:path>
              </a:pathLst>
            </a:custGeom>
            <a:solidFill>
              <a:srgbClr val="2784D5"/>
            </a:solidFill>
            <a:ln w="12700" cap="flat">
              <a:noFill/>
              <a:miter lim="400000"/>
            </a:ln>
            <a:effectLst/>
          </p:spPr>
          <p:txBody>
            <a:bodyPr wrap="square" lIns="20097" tIns="20097" rIns="20097" bIns="20097" numCol="1"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83"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Lato Light" panose="020F0502020204030203" pitchFamily="34" charset="0"/>
                <a:ea typeface="Lato Light" panose="020F0502020204030203" pitchFamily="34" charset="0"/>
                <a:cs typeface="Lato Light" panose="020F0502020204030203" pitchFamily="34" charset="0"/>
                <a:sym typeface="Gill Sans"/>
              </a:endParaRPr>
            </a:p>
          </p:txBody>
        </p:sp>
        <p:sp>
          <p:nvSpPr>
            <p:cNvPr id="15" name="Shape 21400">
              <a:extLst>
                <a:ext uri="{FF2B5EF4-FFF2-40B4-BE49-F238E27FC236}">
                  <a16:creationId xmlns:a16="http://schemas.microsoft.com/office/drawing/2014/main" id="{F0895056-8CCA-1C42-AE1E-5FB260ABD11A}"/>
                </a:ext>
              </a:extLst>
            </p:cNvPr>
            <p:cNvSpPr/>
            <p:nvPr/>
          </p:nvSpPr>
          <p:spPr>
            <a:xfrm>
              <a:off x="3467839" y="2043929"/>
              <a:ext cx="1432883" cy="10430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561" y="11"/>
                  </a:lnTo>
                  <a:lnTo>
                    <a:pt x="16544" y="0"/>
                  </a:lnTo>
                  <a:lnTo>
                    <a:pt x="0" y="10944"/>
                  </a:lnTo>
                  <a:lnTo>
                    <a:pt x="16310" y="19452"/>
                  </a:lnTo>
                  <a:cubicBezTo>
                    <a:pt x="18166" y="19439"/>
                    <a:pt x="20014" y="20168"/>
                    <a:pt x="21600" y="21600"/>
                  </a:cubicBezTo>
                  <a:close/>
                </a:path>
              </a:pathLst>
            </a:custGeom>
            <a:solidFill>
              <a:srgbClr val="1D428A"/>
            </a:solidFill>
            <a:ln w="12700" cap="flat">
              <a:noFill/>
              <a:miter lim="400000"/>
            </a:ln>
            <a:effectLst/>
          </p:spPr>
          <p:txBody>
            <a:bodyPr wrap="square" lIns="20097" tIns="20097" rIns="20097" bIns="20097" numCol="1"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46" name="TextBox 45">
              <a:extLst>
                <a:ext uri="{FF2B5EF4-FFF2-40B4-BE49-F238E27FC236}">
                  <a16:creationId xmlns:a16="http://schemas.microsoft.com/office/drawing/2014/main" id="{EEC4348F-6AA8-E146-84AE-088F12E61F13}"/>
                </a:ext>
              </a:extLst>
            </p:cNvPr>
            <p:cNvSpPr txBox="1"/>
            <p:nvPr/>
          </p:nvSpPr>
          <p:spPr>
            <a:xfrm>
              <a:off x="487434" y="3631012"/>
              <a:ext cx="2451915" cy="1061829"/>
            </a:xfrm>
            <a:prstGeom prst="rect">
              <a:avLst/>
            </a:prstGeom>
            <a:noFill/>
          </p:spPr>
          <p:txBody>
            <a:bodyPr wrap="square" rtlCol="0" anchor="t">
              <a:spAutoFit/>
            </a:bodyPr>
            <a:lstStyle/>
            <a:p>
              <a:pPr marL="0" marR="0" lvl="1" indent="0" algn="ctr" defTabSz="685846"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We will continue to monitor changes to ensure that students are at school and engaged in learning. We will evaluate the quality and effectiveness of our supports and make adjustments as necessary to improve student outcomes. </a:t>
              </a:r>
            </a:p>
          </p:txBody>
        </p:sp>
        <p:sp>
          <p:nvSpPr>
            <p:cNvPr id="47" name="TextBox 46">
              <a:extLst>
                <a:ext uri="{FF2B5EF4-FFF2-40B4-BE49-F238E27FC236}">
                  <a16:creationId xmlns:a16="http://schemas.microsoft.com/office/drawing/2014/main" id="{4BCB84B3-EABF-7B49-AB53-F01A52677848}"/>
                </a:ext>
              </a:extLst>
            </p:cNvPr>
            <p:cNvSpPr txBox="1"/>
            <p:nvPr/>
          </p:nvSpPr>
          <p:spPr>
            <a:xfrm>
              <a:off x="348133" y="3106924"/>
              <a:ext cx="2943310" cy="415498"/>
            </a:xfrm>
            <a:prstGeom prst="rect">
              <a:avLst/>
            </a:prstGeom>
            <a:noFill/>
          </p:spPr>
          <p:txBody>
            <a:bodyPr wrap="square" rtlCol="0" anchor="ctr">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C5E9B"/>
                  </a:solidFill>
                  <a:effectLst/>
                  <a:uLnTx/>
                  <a:uFillTx/>
                  <a:latin typeface="Montserrat Medium"/>
                  <a:ea typeface="+mn-ea"/>
                  <a:cs typeface="Poppins" pitchFamily="2" charset="77"/>
                </a:rPr>
                <a:t>Monitoring changes, adjust supports and evaluate impacts </a:t>
              </a:r>
            </a:p>
          </p:txBody>
        </p:sp>
        <p:sp>
          <p:nvSpPr>
            <p:cNvPr id="49" name="TextBox 48">
              <a:extLst>
                <a:ext uri="{FF2B5EF4-FFF2-40B4-BE49-F238E27FC236}">
                  <a16:creationId xmlns:a16="http://schemas.microsoft.com/office/drawing/2014/main" id="{7D039300-7312-014E-A21F-FAD79C1CE82A}"/>
                </a:ext>
              </a:extLst>
            </p:cNvPr>
            <p:cNvSpPr txBox="1"/>
            <p:nvPr/>
          </p:nvSpPr>
          <p:spPr>
            <a:xfrm>
              <a:off x="581509" y="1872146"/>
              <a:ext cx="2709936" cy="923330"/>
            </a:xfrm>
            <a:prstGeom prst="rect">
              <a:avLst/>
            </a:prstGeom>
            <a:noFill/>
          </p:spPr>
          <p:txBody>
            <a:bodyPr wrap="square" rtlCol="0" anchor="t">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We will continue to work with students, care-givers, parents, teachers, school leaders as well as other stakeholders to improve support for students and build inter-Agency partnerships to strengthen our living strategy. </a:t>
              </a:r>
            </a:p>
          </p:txBody>
        </p:sp>
        <p:sp>
          <p:nvSpPr>
            <p:cNvPr id="50" name="TextBox 49">
              <a:extLst>
                <a:ext uri="{FF2B5EF4-FFF2-40B4-BE49-F238E27FC236}">
                  <a16:creationId xmlns:a16="http://schemas.microsoft.com/office/drawing/2014/main" id="{8D3C8CD0-1066-9345-A493-6680D0371BF4}"/>
                </a:ext>
              </a:extLst>
            </p:cNvPr>
            <p:cNvSpPr txBox="1"/>
            <p:nvPr/>
          </p:nvSpPr>
          <p:spPr>
            <a:xfrm>
              <a:off x="574518" y="1428549"/>
              <a:ext cx="3226677" cy="400110"/>
            </a:xfrm>
            <a:prstGeom prst="rect">
              <a:avLst/>
            </a:prstGeom>
            <a:noFill/>
          </p:spPr>
          <p:txBody>
            <a:bodyPr wrap="square" rtlCol="0" anchor="ctr">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7EC9"/>
                  </a:solidFill>
                  <a:effectLst/>
                  <a:uLnTx/>
                  <a:uFillTx/>
                  <a:latin typeface="Montserrat Medium"/>
                  <a:ea typeface="+mn-ea"/>
                  <a:cs typeface="Poppins" pitchFamily="2" charset="77"/>
                </a:rPr>
                <a:t>Working with stakeholders to strengthen our living strategy</a:t>
              </a:r>
            </a:p>
          </p:txBody>
        </p:sp>
        <p:sp>
          <p:nvSpPr>
            <p:cNvPr id="53" name="TextBox 52">
              <a:extLst>
                <a:ext uri="{FF2B5EF4-FFF2-40B4-BE49-F238E27FC236}">
                  <a16:creationId xmlns:a16="http://schemas.microsoft.com/office/drawing/2014/main" id="{3C525A95-E3FC-A64A-A1C0-26016B562A64}"/>
                </a:ext>
              </a:extLst>
            </p:cNvPr>
            <p:cNvSpPr txBox="1"/>
            <p:nvPr/>
          </p:nvSpPr>
          <p:spPr>
            <a:xfrm>
              <a:off x="5306401" y="1717884"/>
              <a:ext cx="3555143" cy="230832"/>
            </a:xfrm>
            <a:prstGeom prst="rect">
              <a:avLst/>
            </a:prstGeom>
            <a:noFill/>
          </p:spPr>
          <p:txBody>
            <a:bodyPr wrap="square" rtlCol="0" anchor="t">
              <a:sp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endParaRPr>
            </a:p>
          </p:txBody>
        </p:sp>
        <p:sp>
          <p:nvSpPr>
            <p:cNvPr id="56" name="TextBox 55">
              <a:extLst>
                <a:ext uri="{FF2B5EF4-FFF2-40B4-BE49-F238E27FC236}">
                  <a16:creationId xmlns:a16="http://schemas.microsoft.com/office/drawing/2014/main" id="{38ADAAE4-C3C3-464D-A05F-E5727080ADD9}"/>
                </a:ext>
              </a:extLst>
            </p:cNvPr>
            <p:cNvSpPr txBox="1"/>
            <p:nvPr/>
          </p:nvSpPr>
          <p:spPr>
            <a:xfrm>
              <a:off x="6158167" y="3626117"/>
              <a:ext cx="2572382" cy="1477328"/>
            </a:xfrm>
            <a:prstGeom prst="rect">
              <a:avLst/>
            </a:prstGeom>
            <a:noFill/>
          </p:spPr>
          <p:txBody>
            <a:bodyPr wrap="square" rtlCol="0" anchor="t">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We will provide targeted support to</a:t>
              </a:r>
            </a:p>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vulnerable student cohorts through evidence-based interventions and</a:t>
              </a:r>
            </a:p>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a dedicated expert workforce.</a:t>
              </a:r>
            </a:p>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endParaRPr>
            </a:p>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We will continue to support the NSW Premier’s Priorities to lift educational standards and increase Aboriginal student educational attainment. </a:t>
              </a:r>
            </a:p>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endParaRPr>
            </a:p>
          </p:txBody>
        </p:sp>
        <p:sp>
          <p:nvSpPr>
            <p:cNvPr id="57" name="TextBox 56">
              <a:extLst>
                <a:ext uri="{FF2B5EF4-FFF2-40B4-BE49-F238E27FC236}">
                  <a16:creationId xmlns:a16="http://schemas.microsoft.com/office/drawing/2014/main" id="{097823D9-70E8-3A44-B73A-06E414F84F7D}"/>
                </a:ext>
              </a:extLst>
            </p:cNvPr>
            <p:cNvSpPr txBox="1"/>
            <p:nvPr/>
          </p:nvSpPr>
          <p:spPr>
            <a:xfrm>
              <a:off x="6322422" y="3119845"/>
              <a:ext cx="2318788" cy="400110"/>
            </a:xfrm>
            <a:prstGeom prst="rect">
              <a:avLst/>
            </a:prstGeom>
            <a:noFill/>
          </p:spPr>
          <p:txBody>
            <a:bodyPr wrap="square" rtlCol="0" anchor="ctr">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6CACE4"/>
                  </a:solidFill>
                  <a:effectLst/>
                  <a:uLnTx/>
                  <a:uFillTx/>
                  <a:latin typeface="Montserrat Medium"/>
                  <a:ea typeface="+mn-ea"/>
                  <a:cs typeface="Poppins" pitchFamily="2" charset="77"/>
                </a:rPr>
                <a:t>Supporting vulnerable students with an expert workforce</a:t>
              </a:r>
            </a:p>
          </p:txBody>
        </p:sp>
        <p:sp>
          <p:nvSpPr>
            <p:cNvPr id="60" name="TextBox 59">
              <a:extLst>
                <a:ext uri="{FF2B5EF4-FFF2-40B4-BE49-F238E27FC236}">
                  <a16:creationId xmlns:a16="http://schemas.microsoft.com/office/drawing/2014/main" id="{F404DC42-98FF-4C48-8447-21A45D90F6AA}"/>
                </a:ext>
              </a:extLst>
            </p:cNvPr>
            <p:cNvSpPr txBox="1"/>
            <p:nvPr/>
          </p:nvSpPr>
          <p:spPr>
            <a:xfrm>
              <a:off x="1094784" y="5189741"/>
              <a:ext cx="2582213" cy="400110"/>
            </a:xfrm>
            <a:prstGeom prst="rect">
              <a:avLst/>
            </a:prstGeom>
            <a:noFill/>
          </p:spPr>
          <p:txBody>
            <a:bodyPr wrap="square" rtlCol="0" anchor="ctr">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784D5"/>
                  </a:solidFill>
                  <a:effectLst/>
                  <a:uLnTx/>
                  <a:uFillTx/>
                  <a:latin typeface="Montserrat Medium"/>
                  <a:ea typeface="+mn-ea"/>
                  <a:cs typeface="Poppins" pitchFamily="2" charset="77"/>
                </a:rPr>
                <a:t>Commissioning services for improved student outcomes </a:t>
              </a:r>
            </a:p>
          </p:txBody>
        </p:sp>
        <p:sp>
          <p:nvSpPr>
            <p:cNvPr id="29" name="TextBox 28">
              <a:extLst>
                <a:ext uri="{FF2B5EF4-FFF2-40B4-BE49-F238E27FC236}">
                  <a16:creationId xmlns:a16="http://schemas.microsoft.com/office/drawing/2014/main" id="{F404DC42-98FF-4C48-8447-21A45D90F6AA}"/>
                </a:ext>
              </a:extLst>
            </p:cNvPr>
            <p:cNvSpPr txBox="1"/>
            <p:nvPr/>
          </p:nvSpPr>
          <p:spPr>
            <a:xfrm>
              <a:off x="3344176" y="5256225"/>
              <a:ext cx="2291594" cy="246221"/>
            </a:xfrm>
            <a:prstGeom prst="rect">
              <a:avLst/>
            </a:prstGeom>
            <a:noFill/>
          </p:spPr>
          <p:txBody>
            <a:bodyPr wrap="square" rtlCol="0" anchor="ctr">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6CACE4"/>
                </a:solidFill>
                <a:effectLst/>
                <a:uLnTx/>
                <a:uFillTx/>
                <a:latin typeface="Montserrat Medium"/>
                <a:ea typeface="+mn-ea"/>
                <a:cs typeface="Poppins" pitchFamily="2" charset="77"/>
              </a:endParaRPr>
            </a:p>
          </p:txBody>
        </p:sp>
        <p:sp>
          <p:nvSpPr>
            <p:cNvPr id="30" name="Freeform 1056">
              <a:extLst>
                <a:ext uri="{FF2B5EF4-FFF2-40B4-BE49-F238E27FC236}">
                  <a16:creationId xmlns:a16="http://schemas.microsoft.com/office/drawing/2014/main" id="{32D43F84-13C3-8D4B-B6CC-AB5C05834788}"/>
                </a:ext>
              </a:extLst>
            </p:cNvPr>
            <p:cNvSpPr>
              <a:spLocks noChangeAspect="1" noChangeArrowheads="1"/>
            </p:cNvSpPr>
            <p:nvPr/>
          </p:nvSpPr>
          <p:spPr bwMode="auto">
            <a:xfrm>
              <a:off x="3501204" y="2978477"/>
              <a:ext cx="294198" cy="295814"/>
            </a:xfrm>
            <a:custGeom>
              <a:avLst/>
              <a:gdLst/>
              <a:ahLst/>
              <a:cxnLst/>
              <a:rect l="0" t="0" r="r" b="b"/>
              <a:pathLst>
                <a:path w="288521" h="290096">
                  <a:moveTo>
                    <a:pt x="234373" y="240961"/>
                  </a:moveTo>
                  <a:cubicBezTo>
                    <a:pt x="235989" y="242627"/>
                    <a:pt x="236393" y="245542"/>
                    <a:pt x="234777" y="247624"/>
                  </a:cubicBezTo>
                  <a:cubicBezTo>
                    <a:pt x="232352" y="250538"/>
                    <a:pt x="230736" y="254286"/>
                    <a:pt x="230736" y="258450"/>
                  </a:cubicBezTo>
                  <a:lnTo>
                    <a:pt x="230736" y="281352"/>
                  </a:lnTo>
                  <a:lnTo>
                    <a:pt x="279631" y="281352"/>
                  </a:lnTo>
                  <a:lnTo>
                    <a:pt x="279631" y="258450"/>
                  </a:lnTo>
                  <a:cubicBezTo>
                    <a:pt x="279631" y="254286"/>
                    <a:pt x="278419" y="250538"/>
                    <a:pt x="275590" y="247624"/>
                  </a:cubicBezTo>
                  <a:cubicBezTo>
                    <a:pt x="274378" y="245542"/>
                    <a:pt x="274378" y="242627"/>
                    <a:pt x="276398" y="240961"/>
                  </a:cubicBezTo>
                  <a:cubicBezTo>
                    <a:pt x="278419" y="239712"/>
                    <a:pt x="280843" y="239712"/>
                    <a:pt x="282460" y="241794"/>
                  </a:cubicBezTo>
                  <a:cubicBezTo>
                    <a:pt x="286096" y="246375"/>
                    <a:pt x="288521" y="252204"/>
                    <a:pt x="288521" y="258450"/>
                  </a:cubicBezTo>
                  <a:lnTo>
                    <a:pt x="288521" y="285932"/>
                  </a:lnTo>
                  <a:cubicBezTo>
                    <a:pt x="288521" y="288430"/>
                    <a:pt x="286501" y="290096"/>
                    <a:pt x="284076" y="290096"/>
                  </a:cubicBezTo>
                  <a:lnTo>
                    <a:pt x="226695" y="290096"/>
                  </a:lnTo>
                  <a:cubicBezTo>
                    <a:pt x="224271" y="290096"/>
                    <a:pt x="222250" y="288430"/>
                    <a:pt x="222250" y="285932"/>
                  </a:cubicBezTo>
                  <a:lnTo>
                    <a:pt x="222250" y="258450"/>
                  </a:lnTo>
                  <a:cubicBezTo>
                    <a:pt x="222250" y="252204"/>
                    <a:pt x="224271" y="246375"/>
                    <a:pt x="228311" y="241794"/>
                  </a:cubicBezTo>
                  <a:cubicBezTo>
                    <a:pt x="229524" y="239712"/>
                    <a:pt x="232352" y="239712"/>
                    <a:pt x="234373" y="240961"/>
                  </a:cubicBezTo>
                  <a:close/>
                  <a:moveTo>
                    <a:pt x="96132" y="239712"/>
                  </a:moveTo>
                  <a:lnTo>
                    <a:pt x="124125" y="239712"/>
                  </a:lnTo>
                  <a:cubicBezTo>
                    <a:pt x="126560" y="239712"/>
                    <a:pt x="128182" y="241877"/>
                    <a:pt x="128182" y="244475"/>
                  </a:cubicBezTo>
                  <a:cubicBezTo>
                    <a:pt x="128182" y="246640"/>
                    <a:pt x="126560" y="248804"/>
                    <a:pt x="124125" y="248804"/>
                  </a:cubicBezTo>
                  <a:lnTo>
                    <a:pt x="96132" y="248804"/>
                  </a:lnTo>
                  <a:cubicBezTo>
                    <a:pt x="93698" y="248804"/>
                    <a:pt x="92075" y="246640"/>
                    <a:pt x="92075" y="244475"/>
                  </a:cubicBezTo>
                  <a:cubicBezTo>
                    <a:pt x="92075" y="241877"/>
                    <a:pt x="93698" y="239712"/>
                    <a:pt x="96132" y="239712"/>
                  </a:cubicBezTo>
                  <a:close/>
                  <a:moveTo>
                    <a:pt x="37516" y="239712"/>
                  </a:moveTo>
                  <a:lnTo>
                    <a:pt x="68012" y="239712"/>
                  </a:lnTo>
                  <a:cubicBezTo>
                    <a:pt x="70519" y="239712"/>
                    <a:pt x="72607" y="241877"/>
                    <a:pt x="72607" y="244475"/>
                  </a:cubicBezTo>
                  <a:cubicBezTo>
                    <a:pt x="72607" y="246640"/>
                    <a:pt x="70519" y="248804"/>
                    <a:pt x="68012" y="248804"/>
                  </a:cubicBezTo>
                  <a:lnTo>
                    <a:pt x="37516" y="248804"/>
                  </a:lnTo>
                  <a:cubicBezTo>
                    <a:pt x="35009" y="248804"/>
                    <a:pt x="33338" y="246640"/>
                    <a:pt x="33338" y="244475"/>
                  </a:cubicBezTo>
                  <a:cubicBezTo>
                    <a:pt x="33338" y="241877"/>
                    <a:pt x="35009" y="239712"/>
                    <a:pt x="37516" y="239712"/>
                  </a:cubicBezTo>
                  <a:close/>
                  <a:moveTo>
                    <a:pt x="256970" y="213800"/>
                  </a:moveTo>
                  <a:cubicBezTo>
                    <a:pt x="251235" y="213800"/>
                    <a:pt x="246728" y="218306"/>
                    <a:pt x="246728" y="223632"/>
                  </a:cubicBezTo>
                  <a:cubicBezTo>
                    <a:pt x="246728" y="229367"/>
                    <a:pt x="251235" y="233874"/>
                    <a:pt x="256970" y="233874"/>
                  </a:cubicBezTo>
                  <a:cubicBezTo>
                    <a:pt x="262296" y="233874"/>
                    <a:pt x="266802" y="229367"/>
                    <a:pt x="266802" y="223632"/>
                  </a:cubicBezTo>
                  <a:cubicBezTo>
                    <a:pt x="266802" y="218306"/>
                    <a:pt x="262296" y="213800"/>
                    <a:pt x="256970" y="213800"/>
                  </a:cubicBezTo>
                  <a:close/>
                  <a:moveTo>
                    <a:pt x="256970" y="204787"/>
                  </a:moveTo>
                  <a:cubicBezTo>
                    <a:pt x="267212" y="204787"/>
                    <a:pt x="275815" y="213390"/>
                    <a:pt x="275815" y="223632"/>
                  </a:cubicBezTo>
                  <a:cubicBezTo>
                    <a:pt x="275815" y="233874"/>
                    <a:pt x="267212" y="242478"/>
                    <a:pt x="256970" y="242478"/>
                  </a:cubicBezTo>
                  <a:cubicBezTo>
                    <a:pt x="246728" y="242478"/>
                    <a:pt x="238125" y="233874"/>
                    <a:pt x="238125" y="223632"/>
                  </a:cubicBezTo>
                  <a:cubicBezTo>
                    <a:pt x="238125" y="213390"/>
                    <a:pt x="246728" y="204787"/>
                    <a:pt x="256970" y="204787"/>
                  </a:cubicBezTo>
                  <a:close/>
                  <a:moveTo>
                    <a:pt x="118707" y="200025"/>
                  </a:moveTo>
                  <a:lnTo>
                    <a:pt x="152757" y="200025"/>
                  </a:lnTo>
                  <a:cubicBezTo>
                    <a:pt x="155160" y="200025"/>
                    <a:pt x="156762" y="201757"/>
                    <a:pt x="156762" y="204354"/>
                  </a:cubicBezTo>
                  <a:cubicBezTo>
                    <a:pt x="156762" y="206952"/>
                    <a:pt x="155160" y="209117"/>
                    <a:pt x="152757" y="209117"/>
                  </a:cubicBezTo>
                  <a:lnTo>
                    <a:pt x="118707" y="209117"/>
                  </a:lnTo>
                  <a:cubicBezTo>
                    <a:pt x="116303" y="209117"/>
                    <a:pt x="114300" y="206952"/>
                    <a:pt x="114300" y="204354"/>
                  </a:cubicBezTo>
                  <a:cubicBezTo>
                    <a:pt x="114300" y="201757"/>
                    <a:pt x="116303" y="200025"/>
                    <a:pt x="118707" y="200025"/>
                  </a:cubicBezTo>
                  <a:close/>
                  <a:moveTo>
                    <a:pt x="37493" y="200025"/>
                  </a:moveTo>
                  <a:lnTo>
                    <a:pt x="90679" y="200025"/>
                  </a:lnTo>
                  <a:cubicBezTo>
                    <a:pt x="93172" y="200025"/>
                    <a:pt x="94835" y="201757"/>
                    <a:pt x="94835" y="204354"/>
                  </a:cubicBezTo>
                  <a:cubicBezTo>
                    <a:pt x="94835" y="206952"/>
                    <a:pt x="93172" y="209117"/>
                    <a:pt x="90679" y="209117"/>
                  </a:cubicBezTo>
                  <a:lnTo>
                    <a:pt x="37493" y="209117"/>
                  </a:lnTo>
                  <a:cubicBezTo>
                    <a:pt x="35000" y="209117"/>
                    <a:pt x="33338" y="206952"/>
                    <a:pt x="33338" y="204354"/>
                  </a:cubicBezTo>
                  <a:cubicBezTo>
                    <a:pt x="33338" y="201757"/>
                    <a:pt x="35000" y="200025"/>
                    <a:pt x="37493" y="200025"/>
                  </a:cubicBezTo>
                  <a:close/>
                  <a:moveTo>
                    <a:pt x="8672" y="166330"/>
                  </a:moveTo>
                  <a:lnTo>
                    <a:pt x="8672" y="281344"/>
                  </a:lnTo>
                  <a:lnTo>
                    <a:pt x="171368" y="281344"/>
                  </a:lnTo>
                  <a:lnTo>
                    <a:pt x="203990" y="223837"/>
                  </a:lnTo>
                  <a:lnTo>
                    <a:pt x="171368" y="166330"/>
                  </a:lnTo>
                  <a:lnTo>
                    <a:pt x="8672" y="166330"/>
                  </a:lnTo>
                  <a:close/>
                  <a:moveTo>
                    <a:pt x="4542" y="157162"/>
                  </a:moveTo>
                  <a:lnTo>
                    <a:pt x="173845" y="157162"/>
                  </a:lnTo>
                  <a:cubicBezTo>
                    <a:pt x="175497" y="157162"/>
                    <a:pt x="177149" y="158412"/>
                    <a:pt x="177975" y="159662"/>
                  </a:cubicBezTo>
                  <a:lnTo>
                    <a:pt x="213074" y="221753"/>
                  </a:lnTo>
                  <a:cubicBezTo>
                    <a:pt x="213900" y="223003"/>
                    <a:pt x="213900" y="224670"/>
                    <a:pt x="213074" y="226337"/>
                  </a:cubicBezTo>
                  <a:lnTo>
                    <a:pt x="177975" y="288012"/>
                  </a:lnTo>
                  <a:cubicBezTo>
                    <a:pt x="177149" y="289679"/>
                    <a:pt x="175497" y="290096"/>
                    <a:pt x="173845" y="290096"/>
                  </a:cubicBezTo>
                  <a:lnTo>
                    <a:pt x="4542" y="290096"/>
                  </a:lnTo>
                  <a:cubicBezTo>
                    <a:pt x="2065" y="290096"/>
                    <a:pt x="0" y="288429"/>
                    <a:pt x="0" y="285928"/>
                  </a:cubicBezTo>
                  <a:lnTo>
                    <a:pt x="0" y="161746"/>
                  </a:lnTo>
                  <a:cubicBezTo>
                    <a:pt x="0" y="159245"/>
                    <a:pt x="2065" y="157162"/>
                    <a:pt x="4542" y="157162"/>
                  </a:cubicBezTo>
                  <a:close/>
                  <a:moveTo>
                    <a:pt x="142637" y="80962"/>
                  </a:moveTo>
                  <a:lnTo>
                    <a:pt x="224076" y="80962"/>
                  </a:lnTo>
                  <a:cubicBezTo>
                    <a:pt x="226544" y="80962"/>
                    <a:pt x="228189" y="83032"/>
                    <a:pt x="228189" y="85517"/>
                  </a:cubicBezTo>
                  <a:cubicBezTo>
                    <a:pt x="228189" y="88002"/>
                    <a:pt x="226544" y="90073"/>
                    <a:pt x="224076" y="90073"/>
                  </a:cubicBezTo>
                  <a:lnTo>
                    <a:pt x="142637" y="90073"/>
                  </a:lnTo>
                  <a:cubicBezTo>
                    <a:pt x="140170" y="90073"/>
                    <a:pt x="138113" y="88002"/>
                    <a:pt x="138113" y="85517"/>
                  </a:cubicBezTo>
                  <a:cubicBezTo>
                    <a:pt x="138113" y="83032"/>
                    <a:pt x="140170" y="80962"/>
                    <a:pt x="142637" y="80962"/>
                  </a:cubicBezTo>
                  <a:close/>
                  <a:moveTo>
                    <a:pt x="206140" y="41275"/>
                  </a:moveTo>
                  <a:lnTo>
                    <a:pt x="252648" y="41275"/>
                  </a:lnTo>
                  <a:cubicBezTo>
                    <a:pt x="255117" y="41275"/>
                    <a:pt x="256763" y="43440"/>
                    <a:pt x="256763" y="46037"/>
                  </a:cubicBezTo>
                  <a:cubicBezTo>
                    <a:pt x="256763" y="48635"/>
                    <a:pt x="255117" y="50367"/>
                    <a:pt x="252648" y="50367"/>
                  </a:cubicBezTo>
                  <a:lnTo>
                    <a:pt x="206140" y="50367"/>
                  </a:lnTo>
                  <a:cubicBezTo>
                    <a:pt x="203259" y="50367"/>
                    <a:pt x="201613" y="48635"/>
                    <a:pt x="201613" y="46037"/>
                  </a:cubicBezTo>
                  <a:cubicBezTo>
                    <a:pt x="201613" y="43440"/>
                    <a:pt x="203259" y="41275"/>
                    <a:pt x="206140" y="41275"/>
                  </a:cubicBezTo>
                  <a:close/>
                  <a:moveTo>
                    <a:pt x="142519" y="41275"/>
                  </a:moveTo>
                  <a:lnTo>
                    <a:pt x="176569" y="41275"/>
                  </a:lnTo>
                  <a:cubicBezTo>
                    <a:pt x="178572" y="41275"/>
                    <a:pt x="180574" y="43440"/>
                    <a:pt x="180574" y="46037"/>
                  </a:cubicBezTo>
                  <a:cubicBezTo>
                    <a:pt x="180574" y="48635"/>
                    <a:pt x="178572" y="50367"/>
                    <a:pt x="176569" y="50367"/>
                  </a:cubicBezTo>
                  <a:lnTo>
                    <a:pt x="142519" y="50367"/>
                  </a:lnTo>
                  <a:cubicBezTo>
                    <a:pt x="140116" y="50367"/>
                    <a:pt x="138113" y="48635"/>
                    <a:pt x="138113" y="46037"/>
                  </a:cubicBezTo>
                  <a:cubicBezTo>
                    <a:pt x="138113" y="43440"/>
                    <a:pt x="140116" y="41275"/>
                    <a:pt x="142519" y="41275"/>
                  </a:cubicBezTo>
                  <a:close/>
                  <a:moveTo>
                    <a:pt x="11790" y="36164"/>
                  </a:moveTo>
                  <a:cubicBezTo>
                    <a:pt x="13823" y="37816"/>
                    <a:pt x="13823" y="40294"/>
                    <a:pt x="12603" y="42359"/>
                  </a:cubicBezTo>
                  <a:cubicBezTo>
                    <a:pt x="9757" y="45663"/>
                    <a:pt x="8538" y="49380"/>
                    <a:pt x="8538" y="53510"/>
                  </a:cubicBezTo>
                  <a:lnTo>
                    <a:pt x="8538" y="76639"/>
                  </a:lnTo>
                  <a:lnTo>
                    <a:pt x="57731" y="76639"/>
                  </a:lnTo>
                  <a:lnTo>
                    <a:pt x="57731" y="53510"/>
                  </a:lnTo>
                  <a:cubicBezTo>
                    <a:pt x="57731" y="49380"/>
                    <a:pt x="56105" y="45663"/>
                    <a:pt x="53665" y="42359"/>
                  </a:cubicBezTo>
                  <a:cubicBezTo>
                    <a:pt x="52039" y="40294"/>
                    <a:pt x="52446" y="37816"/>
                    <a:pt x="54478" y="36164"/>
                  </a:cubicBezTo>
                  <a:cubicBezTo>
                    <a:pt x="56105" y="34925"/>
                    <a:pt x="58951" y="35338"/>
                    <a:pt x="60170" y="36990"/>
                  </a:cubicBezTo>
                  <a:cubicBezTo>
                    <a:pt x="64236" y="41533"/>
                    <a:pt x="66269" y="47728"/>
                    <a:pt x="66269" y="53510"/>
                  </a:cubicBezTo>
                  <a:lnTo>
                    <a:pt x="66269" y="80769"/>
                  </a:lnTo>
                  <a:cubicBezTo>
                    <a:pt x="66269" y="83247"/>
                    <a:pt x="64236" y="85312"/>
                    <a:pt x="61796" y="85312"/>
                  </a:cubicBezTo>
                  <a:lnTo>
                    <a:pt x="4472" y="85312"/>
                  </a:lnTo>
                  <a:cubicBezTo>
                    <a:pt x="2033" y="85312"/>
                    <a:pt x="0" y="83247"/>
                    <a:pt x="0" y="80769"/>
                  </a:cubicBezTo>
                  <a:lnTo>
                    <a:pt x="0" y="53510"/>
                  </a:lnTo>
                  <a:cubicBezTo>
                    <a:pt x="0" y="47728"/>
                    <a:pt x="2033" y="41533"/>
                    <a:pt x="5692" y="36990"/>
                  </a:cubicBezTo>
                  <a:cubicBezTo>
                    <a:pt x="7318" y="35338"/>
                    <a:pt x="10164" y="34925"/>
                    <a:pt x="11790" y="36164"/>
                  </a:cubicBezTo>
                  <a:close/>
                  <a:moveTo>
                    <a:pt x="129196" y="8751"/>
                  </a:moveTo>
                  <a:lnTo>
                    <a:pt x="96757" y="66258"/>
                  </a:lnTo>
                  <a:lnTo>
                    <a:pt x="129196" y="124182"/>
                  </a:lnTo>
                  <a:lnTo>
                    <a:pt x="279481" y="124182"/>
                  </a:lnTo>
                  <a:lnTo>
                    <a:pt x="279481" y="8751"/>
                  </a:lnTo>
                  <a:lnTo>
                    <a:pt x="129196" y="8751"/>
                  </a:lnTo>
                  <a:close/>
                  <a:moveTo>
                    <a:pt x="34311" y="8603"/>
                  </a:moveTo>
                  <a:cubicBezTo>
                    <a:pt x="28985" y="8603"/>
                    <a:pt x="24478" y="13109"/>
                    <a:pt x="24478" y="18845"/>
                  </a:cubicBezTo>
                  <a:cubicBezTo>
                    <a:pt x="24478" y="24580"/>
                    <a:pt x="28985" y="29087"/>
                    <a:pt x="34311" y="29087"/>
                  </a:cubicBezTo>
                  <a:cubicBezTo>
                    <a:pt x="40046" y="29087"/>
                    <a:pt x="44552" y="24580"/>
                    <a:pt x="44552" y="18845"/>
                  </a:cubicBezTo>
                  <a:cubicBezTo>
                    <a:pt x="44552" y="13109"/>
                    <a:pt x="40046" y="8603"/>
                    <a:pt x="34311" y="8603"/>
                  </a:cubicBezTo>
                  <a:close/>
                  <a:moveTo>
                    <a:pt x="126732" y="0"/>
                  </a:moveTo>
                  <a:lnTo>
                    <a:pt x="283998" y="0"/>
                  </a:lnTo>
                  <a:cubicBezTo>
                    <a:pt x="286461" y="0"/>
                    <a:pt x="288514" y="2083"/>
                    <a:pt x="288514" y="4584"/>
                  </a:cubicBezTo>
                  <a:lnTo>
                    <a:pt x="288514" y="128349"/>
                  </a:lnTo>
                  <a:cubicBezTo>
                    <a:pt x="288514" y="130849"/>
                    <a:pt x="286461" y="132933"/>
                    <a:pt x="283998" y="132933"/>
                  </a:cubicBezTo>
                  <a:lnTo>
                    <a:pt x="126732" y="132933"/>
                  </a:lnTo>
                  <a:cubicBezTo>
                    <a:pt x="125090" y="132933"/>
                    <a:pt x="123858" y="132100"/>
                    <a:pt x="123037" y="130849"/>
                  </a:cubicBezTo>
                  <a:lnTo>
                    <a:pt x="88134" y="68758"/>
                  </a:lnTo>
                  <a:cubicBezTo>
                    <a:pt x="87313" y="67508"/>
                    <a:pt x="87313" y="65425"/>
                    <a:pt x="88134" y="64174"/>
                  </a:cubicBezTo>
                  <a:lnTo>
                    <a:pt x="123037" y="2083"/>
                  </a:lnTo>
                  <a:cubicBezTo>
                    <a:pt x="123858" y="833"/>
                    <a:pt x="125090" y="0"/>
                    <a:pt x="126732" y="0"/>
                  </a:cubicBezTo>
                  <a:close/>
                  <a:moveTo>
                    <a:pt x="34311" y="0"/>
                  </a:moveTo>
                  <a:cubicBezTo>
                    <a:pt x="44962" y="0"/>
                    <a:pt x="53565" y="8603"/>
                    <a:pt x="53565" y="18845"/>
                  </a:cubicBezTo>
                  <a:cubicBezTo>
                    <a:pt x="53565" y="29497"/>
                    <a:pt x="44962" y="37690"/>
                    <a:pt x="34311" y="37690"/>
                  </a:cubicBezTo>
                  <a:cubicBezTo>
                    <a:pt x="24068" y="37690"/>
                    <a:pt x="15875" y="29497"/>
                    <a:pt x="15875" y="18845"/>
                  </a:cubicBezTo>
                  <a:cubicBezTo>
                    <a:pt x="15875" y="8603"/>
                    <a:pt x="24068" y="0"/>
                    <a:pt x="34311" y="0"/>
                  </a:cubicBezTo>
                  <a:close/>
                </a:path>
              </a:pathLst>
            </a:custGeom>
            <a:solidFill>
              <a:schemeClr val="bg1"/>
            </a:solidFill>
            <a:ln>
              <a:noFill/>
            </a:ln>
            <a:effectLst/>
          </p:spPr>
          <p:txBody>
            <a:bodyPr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37572"/>
                </a:solidFill>
                <a:effectLst/>
                <a:uLnTx/>
                <a:uFillTx/>
                <a:latin typeface="Nunito Sans ExtraLight" pitchFamily="2" charset="77"/>
                <a:ea typeface="+mn-ea"/>
                <a:cs typeface="+mn-cs"/>
              </a:endParaRPr>
            </a:p>
          </p:txBody>
        </p:sp>
      </p:grpSp>
      <p:sp>
        <p:nvSpPr>
          <p:cNvPr id="39" name="Freeform 1064">
            <a:extLst>
              <a:ext uri="{FF2B5EF4-FFF2-40B4-BE49-F238E27FC236}">
                <a16:creationId xmlns:a16="http://schemas.microsoft.com/office/drawing/2014/main" id="{BBDD2C4B-5786-CE47-9018-D5479D96944F}"/>
              </a:ext>
            </a:extLst>
          </p:cNvPr>
          <p:cNvSpPr>
            <a:spLocks noChangeAspect="1" noChangeArrowheads="1"/>
          </p:cNvSpPr>
          <p:nvPr/>
        </p:nvSpPr>
        <p:spPr bwMode="auto">
          <a:xfrm>
            <a:off x="3563538" y="4069616"/>
            <a:ext cx="299017" cy="300633"/>
          </a:xfrm>
          <a:custGeom>
            <a:avLst/>
            <a:gdLst/>
            <a:ahLst/>
            <a:cxnLst/>
            <a:rect l="0" t="0" r="r" b="b"/>
            <a:pathLst>
              <a:path w="294361" h="294862">
                <a:moveTo>
                  <a:pt x="181191" y="200159"/>
                </a:moveTo>
                <a:cubicBezTo>
                  <a:pt x="165085" y="219596"/>
                  <a:pt x="151457" y="232829"/>
                  <a:pt x="150218" y="234070"/>
                </a:cubicBezTo>
                <a:cubicBezTo>
                  <a:pt x="149392" y="234897"/>
                  <a:pt x="148153" y="235310"/>
                  <a:pt x="147327" y="235310"/>
                </a:cubicBezTo>
                <a:cubicBezTo>
                  <a:pt x="146088" y="235310"/>
                  <a:pt x="144849" y="234897"/>
                  <a:pt x="144023" y="234070"/>
                </a:cubicBezTo>
                <a:cubicBezTo>
                  <a:pt x="142785" y="232829"/>
                  <a:pt x="131221" y="221663"/>
                  <a:pt x="116767" y="204708"/>
                </a:cubicBezTo>
                <a:lnTo>
                  <a:pt x="104791" y="284109"/>
                </a:lnTo>
                <a:lnTo>
                  <a:pt x="189450" y="257642"/>
                </a:lnTo>
                <a:lnTo>
                  <a:pt x="181191" y="200159"/>
                </a:lnTo>
                <a:close/>
                <a:moveTo>
                  <a:pt x="145946" y="67511"/>
                </a:moveTo>
                <a:cubicBezTo>
                  <a:pt x="140272" y="67511"/>
                  <a:pt x="135813" y="72524"/>
                  <a:pt x="135813" y="77955"/>
                </a:cubicBezTo>
                <a:cubicBezTo>
                  <a:pt x="135813" y="84221"/>
                  <a:pt x="140272" y="88817"/>
                  <a:pt x="145946" y="88817"/>
                </a:cubicBezTo>
                <a:cubicBezTo>
                  <a:pt x="151215" y="88817"/>
                  <a:pt x="156079" y="84221"/>
                  <a:pt x="156079" y="77955"/>
                </a:cubicBezTo>
                <a:cubicBezTo>
                  <a:pt x="156079" y="72524"/>
                  <a:pt x="151215" y="67511"/>
                  <a:pt x="145946" y="67511"/>
                </a:cubicBezTo>
                <a:close/>
                <a:moveTo>
                  <a:pt x="145946" y="58738"/>
                </a:moveTo>
                <a:cubicBezTo>
                  <a:pt x="156485" y="58738"/>
                  <a:pt x="164591" y="67511"/>
                  <a:pt x="164591" y="77955"/>
                </a:cubicBezTo>
                <a:cubicBezTo>
                  <a:pt x="164591" y="88817"/>
                  <a:pt x="156485" y="98007"/>
                  <a:pt x="145946" y="98007"/>
                </a:cubicBezTo>
                <a:cubicBezTo>
                  <a:pt x="135408" y="98007"/>
                  <a:pt x="126896" y="88817"/>
                  <a:pt x="126896" y="77955"/>
                </a:cubicBezTo>
                <a:cubicBezTo>
                  <a:pt x="126896" y="67511"/>
                  <a:pt x="135408" y="58738"/>
                  <a:pt x="145946" y="58738"/>
                </a:cubicBezTo>
                <a:close/>
                <a:moveTo>
                  <a:pt x="147742" y="40872"/>
                </a:moveTo>
                <a:cubicBezTo>
                  <a:pt x="121937" y="40872"/>
                  <a:pt x="101127" y="61605"/>
                  <a:pt x="101127" y="87313"/>
                </a:cubicBezTo>
                <a:cubicBezTo>
                  <a:pt x="101127" y="100581"/>
                  <a:pt x="106954" y="112606"/>
                  <a:pt x="116110" y="120899"/>
                </a:cubicBezTo>
                <a:lnTo>
                  <a:pt x="116110" y="113435"/>
                </a:lnTo>
                <a:cubicBezTo>
                  <a:pt x="116110" y="107216"/>
                  <a:pt x="118191" y="101411"/>
                  <a:pt x="121521" y="96850"/>
                </a:cubicBezTo>
                <a:cubicBezTo>
                  <a:pt x="122769" y="94776"/>
                  <a:pt x="125683" y="94362"/>
                  <a:pt x="127764" y="95606"/>
                </a:cubicBezTo>
                <a:cubicBezTo>
                  <a:pt x="129845" y="97264"/>
                  <a:pt x="130262" y="99752"/>
                  <a:pt x="129013" y="102240"/>
                </a:cubicBezTo>
                <a:cubicBezTo>
                  <a:pt x="126515" y="105143"/>
                  <a:pt x="125267" y="109289"/>
                  <a:pt x="125267" y="113435"/>
                </a:cubicBezTo>
                <a:lnTo>
                  <a:pt x="125267" y="127533"/>
                </a:lnTo>
                <a:cubicBezTo>
                  <a:pt x="131926" y="131265"/>
                  <a:pt x="139418" y="133338"/>
                  <a:pt x="147742" y="133338"/>
                </a:cubicBezTo>
                <a:cubicBezTo>
                  <a:pt x="155650" y="133338"/>
                  <a:pt x="163141" y="131265"/>
                  <a:pt x="170217" y="127533"/>
                </a:cubicBezTo>
                <a:lnTo>
                  <a:pt x="170217" y="113435"/>
                </a:lnTo>
                <a:cubicBezTo>
                  <a:pt x="170217" y="109289"/>
                  <a:pt x="168552" y="105143"/>
                  <a:pt x="166471" y="102240"/>
                </a:cubicBezTo>
                <a:cubicBezTo>
                  <a:pt x="164806" y="99752"/>
                  <a:pt x="165222" y="97264"/>
                  <a:pt x="167303" y="95606"/>
                </a:cubicBezTo>
                <a:cubicBezTo>
                  <a:pt x="169384" y="94362"/>
                  <a:pt x="171881" y="94776"/>
                  <a:pt x="173546" y="96850"/>
                </a:cubicBezTo>
                <a:cubicBezTo>
                  <a:pt x="176876" y="101411"/>
                  <a:pt x="178957" y="107216"/>
                  <a:pt x="178957" y="113435"/>
                </a:cubicBezTo>
                <a:lnTo>
                  <a:pt x="178957" y="120899"/>
                </a:lnTo>
                <a:cubicBezTo>
                  <a:pt x="188113" y="112606"/>
                  <a:pt x="193940" y="100581"/>
                  <a:pt x="193940" y="87313"/>
                </a:cubicBezTo>
                <a:cubicBezTo>
                  <a:pt x="193940" y="61605"/>
                  <a:pt x="173130" y="40872"/>
                  <a:pt x="147742" y="40872"/>
                </a:cubicBezTo>
                <a:close/>
                <a:moveTo>
                  <a:pt x="147742" y="31750"/>
                </a:moveTo>
                <a:cubicBezTo>
                  <a:pt x="178124" y="31750"/>
                  <a:pt x="202680" y="56628"/>
                  <a:pt x="202680" y="87313"/>
                </a:cubicBezTo>
                <a:cubicBezTo>
                  <a:pt x="202680" y="117582"/>
                  <a:pt x="178124" y="142461"/>
                  <a:pt x="147742" y="142461"/>
                </a:cubicBezTo>
                <a:cubicBezTo>
                  <a:pt x="116943" y="142461"/>
                  <a:pt x="91971" y="117582"/>
                  <a:pt x="91971" y="87313"/>
                </a:cubicBezTo>
                <a:cubicBezTo>
                  <a:pt x="91971" y="56628"/>
                  <a:pt x="116943" y="31750"/>
                  <a:pt x="147742" y="31750"/>
                </a:cubicBezTo>
                <a:close/>
                <a:moveTo>
                  <a:pt x="147327" y="9098"/>
                </a:moveTo>
                <a:cubicBezTo>
                  <a:pt x="104378" y="9098"/>
                  <a:pt x="69688" y="44250"/>
                  <a:pt x="69688" y="86846"/>
                </a:cubicBezTo>
                <a:cubicBezTo>
                  <a:pt x="69688" y="142262"/>
                  <a:pt x="132460" y="209257"/>
                  <a:pt x="147327" y="224558"/>
                </a:cubicBezTo>
                <a:cubicBezTo>
                  <a:pt x="162194" y="209257"/>
                  <a:pt x="224553" y="142262"/>
                  <a:pt x="224553" y="86846"/>
                </a:cubicBezTo>
                <a:cubicBezTo>
                  <a:pt x="224553" y="44250"/>
                  <a:pt x="189863" y="9098"/>
                  <a:pt x="147327" y="9098"/>
                </a:cubicBezTo>
                <a:close/>
                <a:moveTo>
                  <a:pt x="147327" y="0"/>
                </a:moveTo>
                <a:cubicBezTo>
                  <a:pt x="194819" y="0"/>
                  <a:pt x="233638" y="38873"/>
                  <a:pt x="233638" y="86846"/>
                </a:cubicBezTo>
                <a:cubicBezTo>
                  <a:pt x="233638" y="122411"/>
                  <a:pt x="210512" y="161285"/>
                  <a:pt x="188624" y="190233"/>
                </a:cubicBezTo>
                <a:lnTo>
                  <a:pt x="198536" y="257229"/>
                </a:lnTo>
                <a:lnTo>
                  <a:pt x="281543" y="283282"/>
                </a:lnTo>
                <a:lnTo>
                  <a:pt x="232399" y="173278"/>
                </a:lnTo>
                <a:cubicBezTo>
                  <a:pt x="231161" y="170797"/>
                  <a:pt x="232399" y="168315"/>
                  <a:pt x="234464" y="167075"/>
                </a:cubicBezTo>
                <a:cubicBezTo>
                  <a:pt x="236942" y="166248"/>
                  <a:pt x="239420" y="167075"/>
                  <a:pt x="240246" y="169556"/>
                </a:cubicBezTo>
                <a:lnTo>
                  <a:pt x="293932" y="288658"/>
                </a:lnTo>
                <a:cubicBezTo>
                  <a:pt x="294758" y="290313"/>
                  <a:pt x="294345" y="291967"/>
                  <a:pt x="293106" y="293621"/>
                </a:cubicBezTo>
                <a:cubicBezTo>
                  <a:pt x="292280" y="294448"/>
                  <a:pt x="291042" y="294862"/>
                  <a:pt x="289803" y="294862"/>
                </a:cubicBezTo>
                <a:cubicBezTo>
                  <a:pt x="289390" y="294862"/>
                  <a:pt x="288977" y="294862"/>
                  <a:pt x="288564" y="294862"/>
                </a:cubicBezTo>
                <a:lnTo>
                  <a:pt x="194819" y="265500"/>
                </a:lnTo>
                <a:lnTo>
                  <a:pt x="101074" y="294862"/>
                </a:lnTo>
                <a:cubicBezTo>
                  <a:pt x="99835" y="294862"/>
                  <a:pt x="99009" y="294862"/>
                  <a:pt x="97770" y="294862"/>
                </a:cubicBezTo>
                <a:lnTo>
                  <a:pt x="2787" y="258883"/>
                </a:lnTo>
                <a:cubicBezTo>
                  <a:pt x="1548" y="258469"/>
                  <a:pt x="722" y="257642"/>
                  <a:pt x="309" y="256402"/>
                </a:cubicBezTo>
                <a:cubicBezTo>
                  <a:pt x="-104" y="255161"/>
                  <a:pt x="-104" y="253920"/>
                  <a:pt x="309" y="253093"/>
                </a:cubicBezTo>
                <a:lnTo>
                  <a:pt x="46975" y="148878"/>
                </a:lnTo>
                <a:cubicBezTo>
                  <a:pt x="48213" y="146397"/>
                  <a:pt x="50691" y="145156"/>
                  <a:pt x="53169" y="146397"/>
                </a:cubicBezTo>
                <a:cubicBezTo>
                  <a:pt x="55234" y="147638"/>
                  <a:pt x="56060" y="150119"/>
                  <a:pt x="55234" y="152600"/>
                </a:cubicBezTo>
                <a:lnTo>
                  <a:pt x="10220" y="252266"/>
                </a:lnTo>
                <a:lnTo>
                  <a:pt x="96118" y="284109"/>
                </a:lnTo>
                <a:lnTo>
                  <a:pt x="109333" y="195196"/>
                </a:lnTo>
                <a:cubicBezTo>
                  <a:pt x="86207" y="165834"/>
                  <a:pt x="60603" y="124479"/>
                  <a:pt x="60603" y="86846"/>
                </a:cubicBezTo>
                <a:cubicBezTo>
                  <a:pt x="60603" y="38873"/>
                  <a:pt x="99422" y="0"/>
                  <a:pt x="147327" y="0"/>
                </a:cubicBezTo>
                <a:close/>
              </a:path>
            </a:pathLst>
          </a:custGeom>
          <a:solidFill>
            <a:schemeClr val="bg1"/>
          </a:solidFill>
          <a:ln>
            <a:noFill/>
          </a:ln>
          <a:effectLst/>
        </p:spPr>
        <p:txBody>
          <a:bodyPr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37572"/>
              </a:solidFill>
              <a:effectLst/>
              <a:uLnTx/>
              <a:uFillTx/>
              <a:latin typeface="Nunito Sans ExtraLight" pitchFamily="2" charset="77"/>
              <a:ea typeface="+mn-ea"/>
              <a:cs typeface="+mn-cs"/>
            </a:endParaRPr>
          </a:p>
        </p:txBody>
      </p:sp>
      <p:sp>
        <p:nvSpPr>
          <p:cNvPr id="41" name="Freeform 40">
            <a:extLst>
              <a:ext uri="{FF2B5EF4-FFF2-40B4-BE49-F238E27FC236}">
                <a16:creationId xmlns:a16="http://schemas.microsoft.com/office/drawing/2014/main" id="{CDD3F250-AC12-8340-96F4-6315DD3E6706}"/>
              </a:ext>
            </a:extLst>
          </p:cNvPr>
          <p:cNvSpPr>
            <a:spLocks noChangeArrowheads="1"/>
          </p:cNvSpPr>
          <p:nvPr/>
        </p:nvSpPr>
        <p:spPr bwMode="auto">
          <a:xfrm>
            <a:off x="4325008" y="2380594"/>
            <a:ext cx="378372" cy="283778"/>
          </a:xfrm>
          <a:custGeom>
            <a:avLst/>
            <a:gdLst>
              <a:gd name="connsiteX0" fmla="*/ 619798 w 901340"/>
              <a:gd name="connsiteY0" fmla="*/ 730250 h 842602"/>
              <a:gd name="connsiteX1" fmla="*/ 845104 w 901340"/>
              <a:gd name="connsiteY1" fmla="*/ 730250 h 842602"/>
              <a:gd name="connsiteX2" fmla="*/ 901340 w 901340"/>
              <a:gd name="connsiteY2" fmla="*/ 786426 h 842602"/>
              <a:gd name="connsiteX3" fmla="*/ 901340 w 901340"/>
              <a:gd name="connsiteY3" fmla="*/ 842602 h 842602"/>
              <a:gd name="connsiteX4" fmla="*/ 563562 w 901340"/>
              <a:gd name="connsiteY4" fmla="*/ 842602 h 842602"/>
              <a:gd name="connsiteX5" fmla="*/ 563562 w 901340"/>
              <a:gd name="connsiteY5" fmla="*/ 786426 h 842602"/>
              <a:gd name="connsiteX6" fmla="*/ 56536 w 901340"/>
              <a:gd name="connsiteY6" fmla="*/ 730250 h 842602"/>
              <a:gd name="connsiteX7" fmla="*/ 281241 w 901340"/>
              <a:gd name="connsiteY7" fmla="*/ 730250 h 842602"/>
              <a:gd name="connsiteX8" fmla="*/ 337777 w 901340"/>
              <a:gd name="connsiteY8" fmla="*/ 786426 h 842602"/>
              <a:gd name="connsiteX9" fmla="*/ 337777 w 901340"/>
              <a:gd name="connsiteY9" fmla="*/ 842602 h 842602"/>
              <a:gd name="connsiteX10" fmla="*/ 0 w 901340"/>
              <a:gd name="connsiteY10" fmla="*/ 842602 h 842602"/>
              <a:gd name="connsiteX11" fmla="*/ 0 w 901340"/>
              <a:gd name="connsiteY11" fmla="*/ 786426 h 842602"/>
              <a:gd name="connsiteX12" fmla="*/ 318349 w 901340"/>
              <a:gd name="connsiteY12" fmla="*/ 612775 h 842602"/>
              <a:gd name="connsiteX13" fmla="*/ 582992 w 901340"/>
              <a:gd name="connsiteY13" fmla="*/ 612775 h 842602"/>
              <a:gd name="connsiteX14" fmla="*/ 609241 w 901340"/>
              <a:gd name="connsiteY14" fmla="*/ 662402 h 842602"/>
              <a:gd name="connsiteX15" fmla="*/ 450670 w 901340"/>
              <a:gd name="connsiteY15" fmla="*/ 701318 h 842602"/>
              <a:gd name="connsiteX16" fmla="*/ 292100 w 901340"/>
              <a:gd name="connsiteY16" fmla="*/ 662402 h 842602"/>
              <a:gd name="connsiteX17" fmla="*/ 732270 w 901340"/>
              <a:gd name="connsiteY17" fmla="*/ 504825 h 842602"/>
              <a:gd name="connsiteX18" fmla="*/ 817201 w 901340"/>
              <a:gd name="connsiteY18" fmla="*/ 588881 h 842602"/>
              <a:gd name="connsiteX19" fmla="*/ 817201 w 901340"/>
              <a:gd name="connsiteY19" fmla="*/ 616900 h 842602"/>
              <a:gd name="connsiteX20" fmla="*/ 732270 w 901340"/>
              <a:gd name="connsiteY20" fmla="*/ 701316 h 842602"/>
              <a:gd name="connsiteX21" fmla="*/ 647700 w 901340"/>
              <a:gd name="connsiteY21" fmla="*/ 616900 h 842602"/>
              <a:gd name="connsiteX22" fmla="*/ 647700 w 901340"/>
              <a:gd name="connsiteY22" fmla="*/ 588881 h 842602"/>
              <a:gd name="connsiteX23" fmla="*/ 732270 w 901340"/>
              <a:gd name="connsiteY23" fmla="*/ 504825 h 842602"/>
              <a:gd name="connsiteX24" fmla="*/ 168095 w 901340"/>
              <a:gd name="connsiteY24" fmla="*/ 504825 h 842602"/>
              <a:gd name="connsiteX25" fmla="*/ 252053 w 901340"/>
              <a:gd name="connsiteY25" fmla="*/ 588881 h 842602"/>
              <a:gd name="connsiteX26" fmla="*/ 252053 w 901340"/>
              <a:gd name="connsiteY26" fmla="*/ 616900 h 842602"/>
              <a:gd name="connsiteX27" fmla="*/ 168095 w 901340"/>
              <a:gd name="connsiteY27" fmla="*/ 701316 h 842602"/>
              <a:gd name="connsiteX28" fmla="*/ 84137 w 901340"/>
              <a:gd name="connsiteY28" fmla="*/ 616900 h 842602"/>
              <a:gd name="connsiteX29" fmla="*/ 84137 w 901340"/>
              <a:gd name="connsiteY29" fmla="*/ 588881 h 842602"/>
              <a:gd name="connsiteX30" fmla="*/ 168095 w 901340"/>
              <a:gd name="connsiteY30" fmla="*/ 504825 h 842602"/>
              <a:gd name="connsiteX31" fmla="*/ 337524 w 901340"/>
              <a:gd name="connsiteY31" fmla="*/ 223837 h 842602"/>
              <a:gd name="connsiteX32" fmla="*/ 562589 w 901340"/>
              <a:gd name="connsiteY32" fmla="*/ 223837 h 842602"/>
              <a:gd name="connsiteX33" fmla="*/ 618765 w 901340"/>
              <a:gd name="connsiteY33" fmla="*/ 280013 h 842602"/>
              <a:gd name="connsiteX34" fmla="*/ 618765 w 901340"/>
              <a:gd name="connsiteY34" fmla="*/ 336190 h 842602"/>
              <a:gd name="connsiteX35" fmla="*/ 280987 w 901340"/>
              <a:gd name="connsiteY35" fmla="*/ 336190 h 842602"/>
              <a:gd name="connsiteX36" fmla="*/ 280987 w 901340"/>
              <a:gd name="connsiteY36" fmla="*/ 280013 h 842602"/>
              <a:gd name="connsiteX37" fmla="*/ 337524 w 901340"/>
              <a:gd name="connsiteY37" fmla="*/ 223837 h 842602"/>
              <a:gd name="connsiteX38" fmla="*/ 637877 w 901340"/>
              <a:gd name="connsiteY38" fmla="*/ 142875 h 842602"/>
              <a:gd name="connsiteX39" fmla="*/ 788626 w 901340"/>
              <a:gd name="connsiteY39" fmla="*/ 421914 h 842602"/>
              <a:gd name="connsiteX40" fmla="*/ 732230 w 901340"/>
              <a:gd name="connsiteY40" fmla="*/ 421914 h 842602"/>
              <a:gd name="connsiteX41" fmla="*/ 606425 w 901340"/>
              <a:gd name="connsiteY41" fmla="*/ 189742 h 842602"/>
              <a:gd name="connsiteX42" fmla="*/ 261899 w 901340"/>
              <a:gd name="connsiteY42" fmla="*/ 142875 h 842602"/>
              <a:gd name="connsiteX43" fmla="*/ 293326 w 901340"/>
              <a:gd name="connsiteY43" fmla="*/ 189657 h 842602"/>
              <a:gd name="connsiteX44" fmla="*/ 169064 w 901340"/>
              <a:gd name="connsiteY44" fmla="*/ 420327 h 842602"/>
              <a:gd name="connsiteX45" fmla="*/ 112712 w 901340"/>
              <a:gd name="connsiteY45" fmla="*/ 420327 h 842602"/>
              <a:gd name="connsiteX46" fmla="*/ 261899 w 901340"/>
              <a:gd name="connsiteY46" fmla="*/ 142875 h 842602"/>
              <a:gd name="connsiteX47" fmla="*/ 450670 w 901340"/>
              <a:gd name="connsiteY47" fmla="*/ 0 h 842602"/>
              <a:gd name="connsiteX48" fmla="*/ 534628 w 901340"/>
              <a:gd name="connsiteY48" fmla="*/ 84415 h 842602"/>
              <a:gd name="connsiteX49" fmla="*/ 534628 w 901340"/>
              <a:gd name="connsiteY49" fmla="*/ 112434 h 842602"/>
              <a:gd name="connsiteX50" fmla="*/ 450670 w 901340"/>
              <a:gd name="connsiteY50" fmla="*/ 196491 h 842602"/>
              <a:gd name="connsiteX51" fmla="*/ 366712 w 901340"/>
              <a:gd name="connsiteY51" fmla="*/ 112434 h 842602"/>
              <a:gd name="connsiteX52" fmla="*/ 366712 w 901340"/>
              <a:gd name="connsiteY52" fmla="*/ 84415 h 842602"/>
              <a:gd name="connsiteX53" fmla="*/ 450670 w 901340"/>
              <a:gd name="connsiteY53" fmla="*/ 0 h 84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close/>
                <a:moveTo>
                  <a:pt x="56536" y="730250"/>
                </a:moveTo>
                <a:lnTo>
                  <a:pt x="281241" y="730250"/>
                </a:lnTo>
                <a:lnTo>
                  <a:pt x="337777" y="786426"/>
                </a:lnTo>
                <a:lnTo>
                  <a:pt x="337777" y="842602"/>
                </a:lnTo>
                <a:lnTo>
                  <a:pt x="0" y="842602"/>
                </a:lnTo>
                <a:lnTo>
                  <a:pt x="0" y="786426"/>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chemeClr val="bg1"/>
          </a:solidFill>
          <a:ln>
            <a:noFill/>
          </a:ln>
          <a:effectLst/>
        </p:spPr>
        <p:txBody>
          <a:bodyPr wrap="square"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42" name="Freeform 951">
            <a:extLst>
              <a:ext uri="{FF2B5EF4-FFF2-40B4-BE49-F238E27FC236}">
                <a16:creationId xmlns:a16="http://schemas.microsoft.com/office/drawing/2014/main" id="{5200CA07-F8D4-9043-BE34-F3C48630CA48}"/>
              </a:ext>
            </a:extLst>
          </p:cNvPr>
          <p:cNvSpPr>
            <a:spLocks noChangeAspect="1" noChangeArrowheads="1"/>
          </p:cNvSpPr>
          <p:nvPr/>
        </p:nvSpPr>
        <p:spPr bwMode="auto">
          <a:xfrm>
            <a:off x="5186855" y="4251434"/>
            <a:ext cx="388883" cy="393227"/>
          </a:xfrm>
          <a:custGeom>
            <a:avLst/>
            <a:gdLst>
              <a:gd name="T0" fmla="*/ 210534 w 283807"/>
              <a:gd name="T1" fmla="*/ 196637 h 286528"/>
              <a:gd name="T2" fmla="*/ 137147 w 283807"/>
              <a:gd name="T3" fmla="*/ 281841 h 286528"/>
              <a:gd name="T4" fmla="*/ 72392 w 283807"/>
              <a:gd name="T5" fmla="*/ 187935 h 286528"/>
              <a:gd name="T6" fmla="*/ 280232 w 283807"/>
              <a:gd name="T7" fmla="*/ 288148 h 286528"/>
              <a:gd name="T8" fmla="*/ 249864 w 283807"/>
              <a:gd name="T9" fmla="*/ 283408 h 286528"/>
              <a:gd name="T10" fmla="*/ 236644 w 283807"/>
              <a:gd name="T11" fmla="*/ 257886 h 286528"/>
              <a:gd name="T12" fmla="*/ 275945 w 283807"/>
              <a:gd name="T13" fmla="*/ 187520 h 286528"/>
              <a:gd name="T14" fmla="*/ 8633 w 283807"/>
              <a:gd name="T15" fmla="*/ 249135 h 286528"/>
              <a:gd name="T16" fmla="*/ 43526 w 283807"/>
              <a:gd name="T17" fmla="*/ 257886 h 286528"/>
              <a:gd name="T18" fmla="*/ 34893 w 283807"/>
              <a:gd name="T19" fmla="*/ 257886 h 286528"/>
              <a:gd name="T20" fmla="*/ 0 w 283807"/>
              <a:gd name="T21" fmla="*/ 283408 h 286528"/>
              <a:gd name="T22" fmla="*/ 30229 w 283807"/>
              <a:gd name="T23" fmla="*/ 140989 h 286528"/>
              <a:gd name="T24" fmla="*/ 67462 w 283807"/>
              <a:gd name="T25" fmla="*/ 230651 h 286528"/>
              <a:gd name="T26" fmla="*/ 96382 w 283807"/>
              <a:gd name="T27" fmla="*/ 277478 h 286528"/>
              <a:gd name="T28" fmla="*/ 90596 w 283807"/>
              <a:gd name="T29" fmla="*/ 221939 h 286528"/>
              <a:gd name="T30" fmla="*/ 47581 w 283807"/>
              <a:gd name="T31" fmla="*/ 156961 h 286528"/>
              <a:gd name="T32" fmla="*/ 94212 w 283807"/>
              <a:gd name="T33" fmla="*/ 164584 h 286528"/>
              <a:gd name="T34" fmla="*/ 120963 w 283807"/>
              <a:gd name="T35" fmla="*/ 145345 h 286528"/>
              <a:gd name="T36" fmla="*/ 47942 w 283807"/>
              <a:gd name="T37" fmla="*/ 139174 h 286528"/>
              <a:gd name="T38" fmla="*/ 168798 w 283807"/>
              <a:gd name="T39" fmla="*/ 146369 h 286528"/>
              <a:gd name="T40" fmla="*/ 234070 w 283807"/>
              <a:gd name="T41" fmla="*/ 153576 h 286528"/>
              <a:gd name="T42" fmla="*/ 222466 w 283807"/>
              <a:gd name="T43" fmla="*/ 215922 h 286528"/>
              <a:gd name="T44" fmla="*/ 180765 w 283807"/>
              <a:gd name="T45" fmla="*/ 275023 h 286528"/>
              <a:gd name="T46" fmla="*/ 204697 w 283807"/>
              <a:gd name="T47" fmla="*/ 240788 h 286528"/>
              <a:gd name="T48" fmla="*/ 262717 w 283807"/>
              <a:gd name="T49" fmla="*/ 149972 h 286528"/>
              <a:gd name="T50" fmla="*/ 206148 w 283807"/>
              <a:gd name="T51" fmla="*/ 152495 h 286528"/>
              <a:gd name="T52" fmla="*/ 198171 w 283807"/>
              <a:gd name="T53" fmla="*/ 143846 h 286528"/>
              <a:gd name="T54" fmla="*/ 256552 w 283807"/>
              <a:gd name="T55" fmla="*/ 133396 h 286528"/>
              <a:gd name="T56" fmla="*/ 218115 w 283807"/>
              <a:gd name="T57" fmla="*/ 239707 h 286528"/>
              <a:gd name="T58" fmla="*/ 186567 w 283807"/>
              <a:gd name="T59" fmla="*/ 286557 h 286528"/>
              <a:gd name="T60" fmla="*/ 203248 w 283807"/>
              <a:gd name="T61" fmla="*/ 207994 h 286528"/>
              <a:gd name="T62" fmla="*/ 205423 w 283807"/>
              <a:gd name="T63" fmla="*/ 174478 h 286528"/>
              <a:gd name="T64" fmla="*/ 160821 w 283807"/>
              <a:gd name="T65" fmla="*/ 134117 h 286528"/>
              <a:gd name="T66" fmla="*/ 88066 w 283807"/>
              <a:gd name="T67" fmla="*/ 145345 h 286528"/>
              <a:gd name="T68" fmla="*/ 134700 w 283807"/>
              <a:gd name="T69" fmla="*/ 156235 h 286528"/>
              <a:gd name="T70" fmla="*/ 56255 w 283807"/>
              <a:gd name="T71" fmla="*/ 162769 h 286528"/>
              <a:gd name="T72" fmla="*/ 98912 w 283807"/>
              <a:gd name="T73" fmla="*/ 219035 h 286528"/>
              <a:gd name="T74" fmla="*/ 96382 w 283807"/>
              <a:gd name="T75" fmla="*/ 286554 h 286528"/>
              <a:gd name="T76" fmla="*/ 41796 w 283807"/>
              <a:gd name="T77" fmla="*/ 240089 h 286528"/>
              <a:gd name="T78" fmla="*/ 46858 w 283807"/>
              <a:gd name="T79" fmla="*/ 130824 h 286528"/>
              <a:gd name="T80" fmla="*/ 238462 w 283807"/>
              <a:gd name="T81" fmla="*/ 114508 h 286528"/>
              <a:gd name="T82" fmla="*/ 247477 w 283807"/>
              <a:gd name="T83" fmla="*/ 90814 h 286528"/>
              <a:gd name="T84" fmla="*/ 33794 w 283807"/>
              <a:gd name="T85" fmla="*/ 117426 h 286528"/>
              <a:gd name="T86" fmla="*/ 37039 w 283807"/>
              <a:gd name="T87" fmla="*/ 90814 h 286528"/>
              <a:gd name="T88" fmla="*/ 252885 w 283807"/>
              <a:gd name="T89" fmla="*/ 126175 h 286528"/>
              <a:gd name="T90" fmla="*/ 242068 w 283807"/>
              <a:gd name="T91" fmla="*/ 82793 h 286528"/>
              <a:gd name="T92" fmla="*/ 37039 w 283807"/>
              <a:gd name="T93" fmla="*/ 126904 h 286528"/>
              <a:gd name="T94" fmla="*/ 42448 w 283807"/>
              <a:gd name="T95" fmla="*/ 82793 h 286528"/>
              <a:gd name="T96" fmla="*/ 145883 w 283807"/>
              <a:gd name="T97" fmla="*/ 79529 h 286528"/>
              <a:gd name="T98" fmla="*/ 116026 w 283807"/>
              <a:gd name="T99" fmla="*/ 49627 h 286528"/>
              <a:gd name="T100" fmla="*/ 95070 w 283807"/>
              <a:gd name="T101" fmla="*/ 1146 h 286528"/>
              <a:gd name="T102" fmla="*/ 99426 w 283807"/>
              <a:gd name="T103" fmla="*/ 9845 h 286528"/>
              <a:gd name="T104" fmla="*/ 142257 w 283807"/>
              <a:gd name="T105" fmla="*/ 116397 h 286528"/>
              <a:gd name="T106" fmla="*/ 185088 w 283807"/>
              <a:gd name="T107" fmla="*/ 68194 h 286528"/>
              <a:gd name="T108" fmla="*/ 189080 w 283807"/>
              <a:gd name="T109" fmla="*/ 103711 h 286528"/>
              <a:gd name="T110" fmla="*/ 138990 w 283807"/>
              <a:gd name="T111" fmla="*/ 125456 h 286528"/>
              <a:gd name="T112" fmla="*/ 90716 w 283807"/>
              <a:gd name="T113" fmla="*/ 5132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a:effectLst/>
        </p:spPr>
        <p:txBody>
          <a:bodyPr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Medium"/>
              <a:ea typeface="+mn-ea"/>
              <a:cs typeface="+mn-cs"/>
            </a:endParaRPr>
          </a:p>
        </p:txBody>
      </p:sp>
      <p:sp>
        <p:nvSpPr>
          <p:cNvPr id="48" name="Freeform 936">
            <a:extLst>
              <a:ext uri="{FF2B5EF4-FFF2-40B4-BE49-F238E27FC236}">
                <a16:creationId xmlns:a16="http://schemas.microsoft.com/office/drawing/2014/main" id="{89B43DEA-0233-9A48-AB97-CEA3DD779351}"/>
              </a:ext>
            </a:extLst>
          </p:cNvPr>
          <p:cNvSpPr>
            <a:spLocks noChangeAspect="1" noChangeArrowheads="1"/>
          </p:cNvSpPr>
          <p:nvPr/>
        </p:nvSpPr>
        <p:spPr bwMode="auto">
          <a:xfrm>
            <a:off x="5623033" y="3337034"/>
            <a:ext cx="449969" cy="383627"/>
          </a:xfrm>
          <a:custGeom>
            <a:avLst/>
            <a:gdLst>
              <a:gd name="T0" fmla="*/ 42729 w 285028"/>
              <a:gd name="T1" fmla="*/ 278134 h 285390"/>
              <a:gd name="T2" fmla="*/ 57214 w 285028"/>
              <a:gd name="T3" fmla="*/ 179553 h 285390"/>
              <a:gd name="T4" fmla="*/ 72423 w 285028"/>
              <a:gd name="T5" fmla="*/ 278134 h 285390"/>
              <a:gd name="T6" fmla="*/ 32227 w 285028"/>
              <a:gd name="T7" fmla="*/ 168681 h 285390"/>
              <a:gd name="T8" fmla="*/ 63761 w 285028"/>
              <a:gd name="T9" fmla="*/ 141533 h 285390"/>
              <a:gd name="T10" fmla="*/ 54524 w 285028"/>
              <a:gd name="T11" fmla="*/ 138905 h 285390"/>
              <a:gd name="T12" fmla="*/ 63761 w 285028"/>
              <a:gd name="T13" fmla="*/ 112948 h 285390"/>
              <a:gd name="T14" fmla="*/ 54524 w 285028"/>
              <a:gd name="T15" fmla="*/ 119628 h 285390"/>
              <a:gd name="T16" fmla="*/ 58757 w 285028"/>
              <a:gd name="T17" fmla="*/ 82967 h 285390"/>
              <a:gd name="T18" fmla="*/ 58757 w 285028"/>
              <a:gd name="T19" fmla="*/ 98552 h 285390"/>
              <a:gd name="T20" fmla="*/ 58757 w 285028"/>
              <a:gd name="T21" fmla="*/ 82967 h 285390"/>
              <a:gd name="T22" fmla="*/ 240891 w 285028"/>
              <a:gd name="T23" fmla="*/ 102427 h 285390"/>
              <a:gd name="T24" fmla="*/ 215001 w 285028"/>
              <a:gd name="T25" fmla="*/ 110034 h 285390"/>
              <a:gd name="T26" fmla="*/ 231775 w 285028"/>
              <a:gd name="T27" fmla="*/ 124888 h 285390"/>
              <a:gd name="T28" fmla="*/ 283552 w 285028"/>
              <a:gd name="T29" fmla="*/ 186840 h 285390"/>
              <a:gd name="T30" fmla="*/ 256204 w 285028"/>
              <a:gd name="T31" fmla="*/ 286832 h 285390"/>
              <a:gd name="T32" fmla="*/ 256204 w 285028"/>
              <a:gd name="T33" fmla="*/ 178145 h 285390"/>
              <a:gd name="T34" fmla="*/ 184374 w 285028"/>
              <a:gd name="T35" fmla="*/ 178145 h 285390"/>
              <a:gd name="T36" fmla="*/ 205886 w 285028"/>
              <a:gd name="T37" fmla="*/ 282122 h 285390"/>
              <a:gd name="T38" fmla="*/ 197135 w 285028"/>
              <a:gd name="T39" fmla="*/ 186840 h 285390"/>
              <a:gd name="T40" fmla="*/ 170884 w 285028"/>
              <a:gd name="T41" fmla="*/ 179594 h 285390"/>
              <a:gd name="T42" fmla="*/ 210627 w 285028"/>
              <a:gd name="T43" fmla="*/ 101339 h 285390"/>
              <a:gd name="T44" fmla="*/ 138795 w 285028"/>
              <a:gd name="T45" fmla="*/ 101339 h 285390"/>
              <a:gd name="T46" fmla="*/ 159943 w 285028"/>
              <a:gd name="T47" fmla="*/ 282122 h 285390"/>
              <a:gd name="T48" fmla="*/ 151557 w 285028"/>
              <a:gd name="T49" fmla="*/ 110034 h 285390"/>
              <a:gd name="T50" fmla="*/ 125304 w 285028"/>
              <a:gd name="T51" fmla="*/ 102427 h 285390"/>
              <a:gd name="T52" fmla="*/ 97408 w 285028"/>
              <a:gd name="T53" fmla="*/ 59950 h 285390"/>
              <a:gd name="T54" fmla="*/ 57214 w 285028"/>
              <a:gd name="T55" fmla="*/ 71186 h 285390"/>
              <a:gd name="T56" fmla="*/ 8691 w 285028"/>
              <a:gd name="T57" fmla="*/ 87496 h 285390"/>
              <a:gd name="T58" fmla="*/ 23175 w 285028"/>
              <a:gd name="T59" fmla="*/ 165418 h 285390"/>
              <a:gd name="T60" fmla="*/ 32227 w 285028"/>
              <a:gd name="T61" fmla="*/ 91482 h 285390"/>
              <a:gd name="T62" fmla="*/ 82924 w 285028"/>
              <a:gd name="T63" fmla="*/ 105618 h 285390"/>
              <a:gd name="T64" fmla="*/ 148104 w 285028"/>
              <a:gd name="T65" fmla="*/ 26970 h 285390"/>
              <a:gd name="T66" fmla="*/ 140682 w 285028"/>
              <a:gd name="T67" fmla="*/ 11114 h 285390"/>
              <a:gd name="T68" fmla="*/ 152087 w 285028"/>
              <a:gd name="T69" fmla="*/ 38205 h 285390"/>
              <a:gd name="T70" fmla="*/ 91614 w 285028"/>
              <a:gd name="T71" fmla="*/ 267623 h 285390"/>
              <a:gd name="T72" fmla="*/ 42729 w 285028"/>
              <a:gd name="T73" fmla="*/ 286831 h 285390"/>
              <a:gd name="T74" fmla="*/ 15932 w 285028"/>
              <a:gd name="T75" fmla="*/ 181727 h 285390"/>
              <a:gd name="T76" fmla="*/ 27520 w 285028"/>
              <a:gd name="T77" fmla="*/ 59950 h 285390"/>
              <a:gd name="T78" fmla="*/ 129275 w 285028"/>
              <a:gd name="T79" fmla="*/ 15735 h 285390"/>
              <a:gd name="T80" fmla="*/ 42322 w 285028"/>
              <a:gd name="T81" fmla="*/ 24374 h 285390"/>
              <a:gd name="T82" fmla="*/ 58173 w 285028"/>
              <a:gd name="T83" fmla="*/ 8603 h 285390"/>
              <a:gd name="T84" fmla="*/ 58173 w 285028"/>
              <a:gd name="T85" fmla="*/ 49104 h 285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5028" h="285390">
                <a:moveTo>
                  <a:pt x="31903" y="167832"/>
                </a:moveTo>
                <a:lnTo>
                  <a:pt x="31903" y="266277"/>
                </a:lnTo>
                <a:cubicBezTo>
                  <a:pt x="31903" y="272047"/>
                  <a:pt x="36563" y="276735"/>
                  <a:pt x="42299" y="276735"/>
                </a:cubicBezTo>
                <a:cubicBezTo>
                  <a:pt x="48034" y="276735"/>
                  <a:pt x="52695" y="272047"/>
                  <a:pt x="52695" y="266277"/>
                </a:cubicBezTo>
                <a:lnTo>
                  <a:pt x="52695" y="182977"/>
                </a:lnTo>
                <a:cubicBezTo>
                  <a:pt x="52695" y="180813"/>
                  <a:pt x="54487" y="178650"/>
                  <a:pt x="56638" y="178650"/>
                </a:cubicBezTo>
                <a:cubicBezTo>
                  <a:pt x="59147" y="178650"/>
                  <a:pt x="61298" y="180813"/>
                  <a:pt x="61298" y="182977"/>
                </a:cubicBezTo>
                <a:lnTo>
                  <a:pt x="61298" y="266277"/>
                </a:lnTo>
                <a:cubicBezTo>
                  <a:pt x="61298" y="272047"/>
                  <a:pt x="65958" y="276735"/>
                  <a:pt x="71693" y="276735"/>
                </a:cubicBezTo>
                <a:cubicBezTo>
                  <a:pt x="77070" y="276735"/>
                  <a:pt x="82089" y="272047"/>
                  <a:pt x="82089" y="266277"/>
                </a:cubicBezTo>
                <a:lnTo>
                  <a:pt x="82089" y="167832"/>
                </a:lnTo>
                <a:lnTo>
                  <a:pt x="31903" y="167832"/>
                </a:lnTo>
                <a:close/>
                <a:moveTo>
                  <a:pt x="58166" y="133350"/>
                </a:moveTo>
                <a:cubicBezTo>
                  <a:pt x="60833" y="133350"/>
                  <a:pt x="63119" y="135591"/>
                  <a:pt x="63119" y="138206"/>
                </a:cubicBezTo>
                <a:lnTo>
                  <a:pt x="63119" y="140821"/>
                </a:lnTo>
                <a:cubicBezTo>
                  <a:pt x="63119" y="143435"/>
                  <a:pt x="60833" y="145676"/>
                  <a:pt x="58166" y="145676"/>
                </a:cubicBezTo>
                <a:cubicBezTo>
                  <a:pt x="55880" y="145676"/>
                  <a:pt x="53975" y="143435"/>
                  <a:pt x="53975" y="140821"/>
                </a:cubicBezTo>
                <a:lnTo>
                  <a:pt x="53975" y="138206"/>
                </a:lnTo>
                <a:cubicBezTo>
                  <a:pt x="53975" y="135591"/>
                  <a:pt x="55880" y="133350"/>
                  <a:pt x="58166" y="133350"/>
                </a:cubicBezTo>
                <a:close/>
                <a:moveTo>
                  <a:pt x="58166" y="107950"/>
                </a:moveTo>
                <a:cubicBezTo>
                  <a:pt x="60833" y="107950"/>
                  <a:pt x="63119" y="109796"/>
                  <a:pt x="63119" y="112380"/>
                </a:cubicBezTo>
                <a:lnTo>
                  <a:pt x="63119" y="119026"/>
                </a:lnTo>
                <a:cubicBezTo>
                  <a:pt x="63119" y="121610"/>
                  <a:pt x="60833" y="123456"/>
                  <a:pt x="58166" y="123456"/>
                </a:cubicBezTo>
                <a:cubicBezTo>
                  <a:pt x="55880" y="123456"/>
                  <a:pt x="53975" y="121610"/>
                  <a:pt x="53975" y="119026"/>
                </a:cubicBezTo>
                <a:lnTo>
                  <a:pt x="53975" y="112380"/>
                </a:lnTo>
                <a:cubicBezTo>
                  <a:pt x="53975" y="109796"/>
                  <a:pt x="55880" y="107950"/>
                  <a:pt x="58166" y="107950"/>
                </a:cubicBezTo>
                <a:close/>
                <a:moveTo>
                  <a:pt x="58166" y="82550"/>
                </a:moveTo>
                <a:cubicBezTo>
                  <a:pt x="60833" y="82550"/>
                  <a:pt x="63119" y="84396"/>
                  <a:pt x="63119" y="86980"/>
                </a:cubicBezTo>
                <a:lnTo>
                  <a:pt x="63119" y="93626"/>
                </a:lnTo>
                <a:cubicBezTo>
                  <a:pt x="63119" y="95841"/>
                  <a:pt x="60833" y="98056"/>
                  <a:pt x="58166" y="98056"/>
                </a:cubicBezTo>
                <a:cubicBezTo>
                  <a:pt x="55880" y="98056"/>
                  <a:pt x="53975" y="95841"/>
                  <a:pt x="53975" y="93626"/>
                </a:cubicBezTo>
                <a:lnTo>
                  <a:pt x="53975" y="86980"/>
                </a:lnTo>
                <a:cubicBezTo>
                  <a:pt x="53975" y="84396"/>
                  <a:pt x="55880" y="82550"/>
                  <a:pt x="58166" y="82550"/>
                </a:cubicBezTo>
                <a:close/>
                <a:moveTo>
                  <a:pt x="178185" y="47840"/>
                </a:moveTo>
                <a:cubicBezTo>
                  <a:pt x="179629" y="46038"/>
                  <a:pt x="182878" y="46038"/>
                  <a:pt x="184322" y="47840"/>
                </a:cubicBezTo>
                <a:lnTo>
                  <a:pt x="238465" y="101911"/>
                </a:lnTo>
                <a:cubicBezTo>
                  <a:pt x="239909" y="103353"/>
                  <a:pt x="240270" y="104794"/>
                  <a:pt x="239187" y="106597"/>
                </a:cubicBezTo>
                <a:cubicBezTo>
                  <a:pt x="238826" y="108399"/>
                  <a:pt x="237382" y="109481"/>
                  <a:pt x="235577" y="109481"/>
                </a:cubicBezTo>
                <a:lnTo>
                  <a:pt x="212837" y="109481"/>
                </a:lnTo>
                <a:lnTo>
                  <a:pt x="212837" y="135074"/>
                </a:lnTo>
                <a:lnTo>
                  <a:pt x="223305" y="124260"/>
                </a:lnTo>
                <a:cubicBezTo>
                  <a:pt x="225110" y="122818"/>
                  <a:pt x="227636" y="122818"/>
                  <a:pt x="229441" y="124260"/>
                </a:cubicBezTo>
                <a:lnTo>
                  <a:pt x="283585" y="178691"/>
                </a:lnTo>
                <a:cubicBezTo>
                  <a:pt x="285028" y="179772"/>
                  <a:pt x="285389" y="181935"/>
                  <a:pt x="284667" y="183377"/>
                </a:cubicBezTo>
                <a:cubicBezTo>
                  <a:pt x="283945" y="184819"/>
                  <a:pt x="282502" y="185900"/>
                  <a:pt x="280697" y="185900"/>
                </a:cubicBezTo>
                <a:lnTo>
                  <a:pt x="257957" y="185900"/>
                </a:lnTo>
                <a:lnTo>
                  <a:pt x="257957" y="280703"/>
                </a:lnTo>
                <a:cubicBezTo>
                  <a:pt x="257957" y="283227"/>
                  <a:pt x="255791" y="285390"/>
                  <a:pt x="253625" y="285390"/>
                </a:cubicBezTo>
                <a:cubicBezTo>
                  <a:pt x="251459" y="285390"/>
                  <a:pt x="249294" y="283227"/>
                  <a:pt x="249294" y="280703"/>
                </a:cubicBezTo>
                <a:lnTo>
                  <a:pt x="249294" y="181935"/>
                </a:lnTo>
                <a:cubicBezTo>
                  <a:pt x="249294" y="179051"/>
                  <a:pt x="251459" y="177249"/>
                  <a:pt x="253625" y="177249"/>
                </a:cubicBezTo>
                <a:lnTo>
                  <a:pt x="270229" y="177249"/>
                </a:lnTo>
                <a:lnTo>
                  <a:pt x="226553" y="133632"/>
                </a:lnTo>
                <a:lnTo>
                  <a:pt x="182517" y="177249"/>
                </a:lnTo>
                <a:lnTo>
                  <a:pt x="199121" y="177249"/>
                </a:lnTo>
                <a:cubicBezTo>
                  <a:pt x="201648" y="177249"/>
                  <a:pt x="203813" y="179051"/>
                  <a:pt x="203813" y="181935"/>
                </a:cubicBezTo>
                <a:lnTo>
                  <a:pt x="203813" y="280703"/>
                </a:lnTo>
                <a:cubicBezTo>
                  <a:pt x="203813" y="283227"/>
                  <a:pt x="201648" y="285390"/>
                  <a:pt x="199121" y="285390"/>
                </a:cubicBezTo>
                <a:cubicBezTo>
                  <a:pt x="196955" y="285390"/>
                  <a:pt x="195150" y="283227"/>
                  <a:pt x="195150" y="280703"/>
                </a:cubicBezTo>
                <a:lnTo>
                  <a:pt x="195150" y="185900"/>
                </a:lnTo>
                <a:lnTo>
                  <a:pt x="172049" y="185900"/>
                </a:lnTo>
                <a:cubicBezTo>
                  <a:pt x="170605" y="185900"/>
                  <a:pt x="169162" y="184819"/>
                  <a:pt x="168079" y="183377"/>
                </a:cubicBezTo>
                <a:cubicBezTo>
                  <a:pt x="167718" y="181935"/>
                  <a:pt x="168079" y="179772"/>
                  <a:pt x="169162" y="178691"/>
                </a:cubicBezTo>
                <a:lnTo>
                  <a:pt x="204174" y="143725"/>
                </a:lnTo>
                <a:lnTo>
                  <a:pt x="204174" y="104794"/>
                </a:lnTo>
                <a:cubicBezTo>
                  <a:pt x="204174" y="102632"/>
                  <a:pt x="205979" y="100829"/>
                  <a:pt x="208506" y="100829"/>
                </a:cubicBezTo>
                <a:lnTo>
                  <a:pt x="225110" y="100829"/>
                </a:lnTo>
                <a:lnTo>
                  <a:pt x="181434" y="56852"/>
                </a:lnTo>
                <a:lnTo>
                  <a:pt x="137397" y="100829"/>
                </a:lnTo>
                <a:lnTo>
                  <a:pt x="154001" y="100829"/>
                </a:lnTo>
                <a:cubicBezTo>
                  <a:pt x="156528" y="100829"/>
                  <a:pt x="158333" y="102632"/>
                  <a:pt x="158333" y="104794"/>
                </a:cubicBezTo>
                <a:lnTo>
                  <a:pt x="158333" y="280703"/>
                </a:lnTo>
                <a:cubicBezTo>
                  <a:pt x="158333" y="283227"/>
                  <a:pt x="156528" y="285390"/>
                  <a:pt x="154001" y="285390"/>
                </a:cubicBezTo>
                <a:cubicBezTo>
                  <a:pt x="151836" y="285390"/>
                  <a:pt x="150031" y="283227"/>
                  <a:pt x="150031" y="280703"/>
                </a:cubicBezTo>
                <a:lnTo>
                  <a:pt x="150031" y="109481"/>
                </a:lnTo>
                <a:lnTo>
                  <a:pt x="126930" y="109481"/>
                </a:lnTo>
                <a:cubicBezTo>
                  <a:pt x="125125" y="109481"/>
                  <a:pt x="124042" y="108399"/>
                  <a:pt x="122959" y="106597"/>
                </a:cubicBezTo>
                <a:cubicBezTo>
                  <a:pt x="122237" y="104794"/>
                  <a:pt x="122598" y="103353"/>
                  <a:pt x="124042" y="101911"/>
                </a:cubicBezTo>
                <a:lnTo>
                  <a:pt x="178185" y="47840"/>
                </a:lnTo>
                <a:close/>
                <a:moveTo>
                  <a:pt x="134067" y="21786"/>
                </a:moveTo>
                <a:lnTo>
                  <a:pt x="96428" y="59649"/>
                </a:lnTo>
                <a:cubicBezTo>
                  <a:pt x="91051" y="65058"/>
                  <a:pt x="83881" y="68304"/>
                  <a:pt x="76353" y="68304"/>
                </a:cubicBezTo>
                <a:lnTo>
                  <a:pt x="60939" y="68304"/>
                </a:lnTo>
                <a:cubicBezTo>
                  <a:pt x="60222" y="69746"/>
                  <a:pt x="58788" y="70828"/>
                  <a:pt x="56638" y="70828"/>
                </a:cubicBezTo>
                <a:cubicBezTo>
                  <a:pt x="54845" y="70828"/>
                  <a:pt x="53411" y="69746"/>
                  <a:pt x="52695" y="68304"/>
                </a:cubicBezTo>
                <a:lnTo>
                  <a:pt x="27243" y="68304"/>
                </a:lnTo>
                <a:cubicBezTo>
                  <a:pt x="16848" y="68304"/>
                  <a:pt x="8603" y="76598"/>
                  <a:pt x="8603" y="87056"/>
                </a:cubicBezTo>
                <a:lnTo>
                  <a:pt x="8603" y="164586"/>
                </a:lnTo>
                <a:cubicBezTo>
                  <a:pt x="8603" y="168913"/>
                  <a:pt x="11829" y="172159"/>
                  <a:pt x="15772" y="172159"/>
                </a:cubicBezTo>
                <a:cubicBezTo>
                  <a:pt x="20074" y="172159"/>
                  <a:pt x="22942" y="168913"/>
                  <a:pt x="22942" y="164586"/>
                </a:cubicBezTo>
                <a:lnTo>
                  <a:pt x="22942" y="91022"/>
                </a:lnTo>
                <a:cubicBezTo>
                  <a:pt x="22942" y="88859"/>
                  <a:pt x="25092" y="86695"/>
                  <a:pt x="27243" y="86695"/>
                </a:cubicBezTo>
                <a:cubicBezTo>
                  <a:pt x="29753" y="86695"/>
                  <a:pt x="31903" y="88859"/>
                  <a:pt x="31903" y="91022"/>
                </a:cubicBezTo>
                <a:lnTo>
                  <a:pt x="31903" y="159177"/>
                </a:lnTo>
                <a:lnTo>
                  <a:pt x="82089" y="159177"/>
                </a:lnTo>
                <a:lnTo>
                  <a:pt x="82089" y="105086"/>
                </a:lnTo>
                <a:cubicBezTo>
                  <a:pt x="82089" y="98595"/>
                  <a:pt x="84598" y="92825"/>
                  <a:pt x="88900" y="88137"/>
                </a:cubicBezTo>
                <a:lnTo>
                  <a:pt x="144463" y="32243"/>
                </a:lnTo>
                <a:cubicBezTo>
                  <a:pt x="145897" y="30801"/>
                  <a:pt x="146614" y="28637"/>
                  <a:pt x="146614" y="26834"/>
                </a:cubicBezTo>
                <a:cubicBezTo>
                  <a:pt x="146614" y="25031"/>
                  <a:pt x="145897" y="23228"/>
                  <a:pt x="144463" y="21786"/>
                </a:cubicBezTo>
                <a:cubicBezTo>
                  <a:pt x="141595" y="18901"/>
                  <a:pt x="136935" y="18901"/>
                  <a:pt x="134067" y="21786"/>
                </a:cubicBezTo>
                <a:close/>
                <a:moveTo>
                  <a:pt x="139265" y="11058"/>
                </a:moveTo>
                <a:cubicBezTo>
                  <a:pt x="143387" y="11058"/>
                  <a:pt x="147510" y="12590"/>
                  <a:pt x="150557" y="15655"/>
                </a:cubicBezTo>
                <a:cubicBezTo>
                  <a:pt x="153424" y="18540"/>
                  <a:pt x="155217" y="22507"/>
                  <a:pt x="155217" y="26834"/>
                </a:cubicBezTo>
                <a:cubicBezTo>
                  <a:pt x="155217" y="31161"/>
                  <a:pt x="153424" y="35128"/>
                  <a:pt x="150557" y="38013"/>
                </a:cubicBezTo>
                <a:lnTo>
                  <a:pt x="94994" y="94268"/>
                </a:lnTo>
                <a:cubicBezTo>
                  <a:pt x="92126" y="97153"/>
                  <a:pt x="90692" y="101119"/>
                  <a:pt x="90692" y="105086"/>
                </a:cubicBezTo>
                <a:lnTo>
                  <a:pt x="90692" y="266277"/>
                </a:lnTo>
                <a:cubicBezTo>
                  <a:pt x="90692" y="276735"/>
                  <a:pt x="82089" y="285389"/>
                  <a:pt x="71693" y="285389"/>
                </a:cubicBezTo>
                <a:cubicBezTo>
                  <a:pt x="65599" y="285389"/>
                  <a:pt x="60222" y="282505"/>
                  <a:pt x="56638" y="278177"/>
                </a:cubicBezTo>
                <a:cubicBezTo>
                  <a:pt x="53411" y="282505"/>
                  <a:pt x="48034" y="285389"/>
                  <a:pt x="42299" y="285389"/>
                </a:cubicBezTo>
                <a:cubicBezTo>
                  <a:pt x="31903" y="285389"/>
                  <a:pt x="22942" y="276735"/>
                  <a:pt x="22942" y="266277"/>
                </a:cubicBezTo>
                <a:lnTo>
                  <a:pt x="22942" y="179010"/>
                </a:lnTo>
                <a:cubicBezTo>
                  <a:pt x="21149" y="180092"/>
                  <a:pt x="18640" y="180813"/>
                  <a:pt x="15772" y="180813"/>
                </a:cubicBezTo>
                <a:cubicBezTo>
                  <a:pt x="7169" y="180813"/>
                  <a:pt x="0" y="173601"/>
                  <a:pt x="0" y="164586"/>
                </a:cubicBezTo>
                <a:lnTo>
                  <a:pt x="0" y="87056"/>
                </a:lnTo>
                <a:cubicBezTo>
                  <a:pt x="0" y="71910"/>
                  <a:pt x="12188" y="59649"/>
                  <a:pt x="27243" y="59649"/>
                </a:cubicBezTo>
                <a:lnTo>
                  <a:pt x="76353" y="59649"/>
                </a:lnTo>
                <a:cubicBezTo>
                  <a:pt x="81730" y="59649"/>
                  <a:pt x="86390" y="57486"/>
                  <a:pt x="90334" y="53880"/>
                </a:cubicBezTo>
                <a:lnTo>
                  <a:pt x="127973" y="15655"/>
                </a:lnTo>
                <a:cubicBezTo>
                  <a:pt x="131020" y="12590"/>
                  <a:pt x="135143" y="11058"/>
                  <a:pt x="139265" y="11058"/>
                </a:cubicBezTo>
                <a:close/>
                <a:moveTo>
                  <a:pt x="57587" y="8559"/>
                </a:moveTo>
                <a:cubicBezTo>
                  <a:pt x="49028" y="8559"/>
                  <a:pt x="41896" y="15691"/>
                  <a:pt x="41896" y="24250"/>
                </a:cubicBezTo>
                <a:cubicBezTo>
                  <a:pt x="41896" y="33165"/>
                  <a:pt x="49028" y="39941"/>
                  <a:pt x="57587" y="39941"/>
                </a:cubicBezTo>
                <a:cubicBezTo>
                  <a:pt x="66502" y="39941"/>
                  <a:pt x="73634" y="33165"/>
                  <a:pt x="73634" y="24250"/>
                </a:cubicBezTo>
                <a:cubicBezTo>
                  <a:pt x="73634" y="15691"/>
                  <a:pt x="66502" y="8559"/>
                  <a:pt x="57587" y="8559"/>
                </a:cubicBezTo>
                <a:close/>
                <a:moveTo>
                  <a:pt x="57587" y="0"/>
                </a:moveTo>
                <a:cubicBezTo>
                  <a:pt x="71495" y="0"/>
                  <a:pt x="82193" y="10698"/>
                  <a:pt x="82193" y="24250"/>
                </a:cubicBezTo>
                <a:cubicBezTo>
                  <a:pt x="82193" y="37801"/>
                  <a:pt x="71495" y="48856"/>
                  <a:pt x="57587" y="48856"/>
                </a:cubicBezTo>
                <a:cubicBezTo>
                  <a:pt x="44392" y="48856"/>
                  <a:pt x="33337" y="37801"/>
                  <a:pt x="33337" y="24250"/>
                </a:cubicBezTo>
                <a:cubicBezTo>
                  <a:pt x="33337" y="10698"/>
                  <a:pt x="44392" y="0"/>
                  <a:pt x="57587" y="0"/>
                </a:cubicBezTo>
                <a:close/>
              </a:path>
            </a:pathLst>
          </a:custGeom>
          <a:solidFill>
            <a:schemeClr val="bg1"/>
          </a:solidFill>
          <a:ln>
            <a:noFill/>
          </a:ln>
          <a:effectLst/>
        </p:spPr>
        <p:txBody>
          <a:bodyPr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ubik Light" panose="02000604000000020004" pitchFamily="2" charset="-79"/>
              <a:ea typeface="+mn-ea"/>
              <a:cs typeface="+mn-cs"/>
            </a:endParaRPr>
          </a:p>
        </p:txBody>
      </p:sp>
      <p:sp>
        <p:nvSpPr>
          <p:cNvPr id="4" name="Oval 3"/>
          <p:cNvSpPr/>
          <p:nvPr/>
        </p:nvSpPr>
        <p:spPr>
          <a:xfrm>
            <a:off x="5738648" y="1476703"/>
            <a:ext cx="141890" cy="141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1</a:t>
            </a:r>
          </a:p>
        </p:txBody>
      </p:sp>
      <p:sp>
        <p:nvSpPr>
          <p:cNvPr id="34" name="Oval 33"/>
          <p:cNvSpPr/>
          <p:nvPr/>
        </p:nvSpPr>
        <p:spPr>
          <a:xfrm>
            <a:off x="6400800" y="3163613"/>
            <a:ext cx="141890" cy="141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2</a:t>
            </a:r>
          </a:p>
        </p:txBody>
      </p:sp>
      <p:sp>
        <p:nvSpPr>
          <p:cNvPr id="35" name="Oval 34"/>
          <p:cNvSpPr/>
          <p:nvPr/>
        </p:nvSpPr>
        <p:spPr>
          <a:xfrm>
            <a:off x="1114096" y="5186853"/>
            <a:ext cx="141890" cy="141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4</a:t>
            </a:r>
          </a:p>
        </p:txBody>
      </p:sp>
      <p:sp>
        <p:nvSpPr>
          <p:cNvPr id="36" name="Oval 35"/>
          <p:cNvSpPr/>
          <p:nvPr/>
        </p:nvSpPr>
        <p:spPr>
          <a:xfrm>
            <a:off x="462457" y="3132083"/>
            <a:ext cx="141890" cy="141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5</a:t>
            </a:r>
          </a:p>
        </p:txBody>
      </p:sp>
      <p:sp>
        <p:nvSpPr>
          <p:cNvPr id="37" name="Oval 36"/>
          <p:cNvSpPr/>
          <p:nvPr/>
        </p:nvSpPr>
        <p:spPr>
          <a:xfrm>
            <a:off x="673735" y="1450427"/>
            <a:ext cx="141890" cy="141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6</a:t>
            </a:r>
          </a:p>
        </p:txBody>
      </p:sp>
      <p:sp>
        <p:nvSpPr>
          <p:cNvPr id="51" name="TextBox 50">
            <a:extLst>
              <a:ext uri="{FF2B5EF4-FFF2-40B4-BE49-F238E27FC236}">
                <a16:creationId xmlns:a16="http://schemas.microsoft.com/office/drawing/2014/main" id="{3C525A95-E3FC-A64A-A1C0-26016B562A64}"/>
              </a:ext>
            </a:extLst>
          </p:cNvPr>
          <p:cNvSpPr txBox="1"/>
          <p:nvPr/>
        </p:nvSpPr>
        <p:spPr>
          <a:xfrm>
            <a:off x="6027683" y="1816387"/>
            <a:ext cx="2916621" cy="1061829"/>
          </a:xfrm>
          <a:prstGeom prst="rect">
            <a:avLst/>
          </a:prstGeom>
          <a:noFill/>
        </p:spPr>
        <p:txBody>
          <a:bodyPr wrap="square" rtlCol="0" anchor="t">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We will continue to integrate student behaviour within our broader approaches to learning, wellbeing and mental health</a:t>
            </a:r>
            <a:r>
              <a:rPr kumimoji="0" lang="en-US"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 In providing tailored support across the Care Continuum, we will ensure that every child is known, valued and cared for.</a:t>
            </a:r>
            <a:endPar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endParaRPr>
          </a:p>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endParaRPr>
          </a:p>
        </p:txBody>
      </p:sp>
      <p:sp>
        <p:nvSpPr>
          <p:cNvPr id="52" name="TextBox 51">
            <a:extLst>
              <a:ext uri="{FF2B5EF4-FFF2-40B4-BE49-F238E27FC236}">
                <a16:creationId xmlns:a16="http://schemas.microsoft.com/office/drawing/2014/main" id="{BE5545FC-7A49-4940-A796-AB9369C3F134}"/>
              </a:ext>
            </a:extLst>
          </p:cNvPr>
          <p:cNvSpPr txBox="1"/>
          <p:nvPr/>
        </p:nvSpPr>
        <p:spPr>
          <a:xfrm>
            <a:off x="5785945" y="1388460"/>
            <a:ext cx="2816772" cy="400110"/>
          </a:xfrm>
          <a:prstGeom prst="rect">
            <a:avLst/>
          </a:prstGeom>
          <a:noFill/>
        </p:spPr>
        <p:txBody>
          <a:bodyPr wrap="square" rtlCol="0" anchor="ctr">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D428A"/>
                </a:solidFill>
                <a:effectLst/>
                <a:uLnTx/>
                <a:uFillTx/>
                <a:latin typeface="Montserrat Medium"/>
                <a:ea typeface="+mn-ea"/>
                <a:cs typeface="Poppins" pitchFamily="2" charset="77"/>
              </a:rPr>
              <a:t>Integrating behaviour with learning, wellbeing and mental health</a:t>
            </a:r>
          </a:p>
        </p:txBody>
      </p:sp>
      <p:sp>
        <p:nvSpPr>
          <p:cNvPr id="55" name="Oval 54"/>
          <p:cNvSpPr/>
          <p:nvPr/>
        </p:nvSpPr>
        <p:spPr>
          <a:xfrm>
            <a:off x="5365530" y="5270937"/>
            <a:ext cx="141890" cy="141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3</a:t>
            </a:r>
          </a:p>
        </p:txBody>
      </p:sp>
      <p:sp>
        <p:nvSpPr>
          <p:cNvPr id="7" name="Rectangle 6"/>
          <p:cNvSpPr/>
          <p:nvPr/>
        </p:nvSpPr>
        <p:spPr>
          <a:xfrm>
            <a:off x="5534764" y="5220280"/>
            <a:ext cx="2323072" cy="246221"/>
          </a:xfrm>
          <a:prstGeom prst="rect">
            <a:avLst/>
          </a:prstGeom>
        </p:spPr>
        <p:txBody>
          <a:bodyPr wrap="none">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dirty="0">
                <a:ln>
                  <a:noFill/>
                </a:ln>
                <a:solidFill>
                  <a:srgbClr val="6CACE4"/>
                </a:solidFill>
                <a:effectLst/>
                <a:uLnTx/>
                <a:uFillTx/>
                <a:latin typeface="Montserrat Medium"/>
                <a:ea typeface="+mn-ea"/>
                <a:cs typeface="Poppins" pitchFamily="2" charset="77"/>
              </a:rPr>
              <a:t>Continuing professional learning</a:t>
            </a:r>
          </a:p>
        </p:txBody>
      </p:sp>
      <p:sp>
        <p:nvSpPr>
          <p:cNvPr id="58" name="TextBox 57">
            <a:extLst>
              <a:ext uri="{FF2B5EF4-FFF2-40B4-BE49-F238E27FC236}">
                <a16:creationId xmlns:a16="http://schemas.microsoft.com/office/drawing/2014/main" id="{38ADAAE4-C3C3-464D-A05F-E5727080ADD9}"/>
              </a:ext>
            </a:extLst>
          </p:cNvPr>
          <p:cNvSpPr txBox="1"/>
          <p:nvPr/>
        </p:nvSpPr>
        <p:spPr>
          <a:xfrm>
            <a:off x="5488964" y="5521887"/>
            <a:ext cx="2414816" cy="507831"/>
          </a:xfrm>
          <a:prstGeom prst="rect">
            <a:avLst/>
          </a:prstGeom>
          <a:noFill/>
        </p:spPr>
        <p:txBody>
          <a:bodyPr wrap="square" rtlCol="0" anchor="t">
            <a:sp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We will build capacity across the</a:t>
            </a:r>
          </a:p>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workforce through embedded and</a:t>
            </a:r>
          </a:p>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continuing professional learning.</a:t>
            </a:r>
          </a:p>
        </p:txBody>
      </p:sp>
      <p:sp>
        <p:nvSpPr>
          <p:cNvPr id="61" name="TextBox 60">
            <a:extLst>
              <a:ext uri="{FF2B5EF4-FFF2-40B4-BE49-F238E27FC236}">
                <a16:creationId xmlns:a16="http://schemas.microsoft.com/office/drawing/2014/main" id="{38ADAAE4-C3C3-464D-A05F-E5727080ADD9}"/>
              </a:ext>
            </a:extLst>
          </p:cNvPr>
          <p:cNvSpPr txBox="1"/>
          <p:nvPr/>
        </p:nvSpPr>
        <p:spPr>
          <a:xfrm>
            <a:off x="1305847" y="5548163"/>
            <a:ext cx="2551450" cy="646331"/>
          </a:xfrm>
          <a:prstGeom prst="rect">
            <a:avLst/>
          </a:prstGeom>
          <a:noFill/>
        </p:spPr>
        <p:txBody>
          <a:bodyPr wrap="square" rtlCol="0" anchor="t">
            <a:sp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lumMod val="85000"/>
                    <a:lumOff val="15000"/>
                  </a:srgbClr>
                </a:solidFill>
                <a:effectLst/>
                <a:uLnTx/>
                <a:uFillTx/>
                <a:latin typeface="Montserrat Medium"/>
                <a:ea typeface="+mn-ea"/>
                <a:cs typeface="+mn-cs"/>
              </a:rPr>
              <a:t>We will support schools to contestably source specialist expertise based on cost and quality benchmarks to bring value for our teachers and students. </a:t>
            </a:r>
          </a:p>
        </p:txBody>
      </p:sp>
      <p:sp>
        <p:nvSpPr>
          <p:cNvPr id="63" name="Freeform 11">
            <a:extLst>
              <a:ext uri="{FF2B5EF4-FFF2-40B4-BE49-F238E27FC236}">
                <a16:creationId xmlns:a16="http://schemas.microsoft.com/office/drawing/2014/main" id="{73AB2D35-296A-9042-BD82-2B23E911CE90}"/>
              </a:ext>
            </a:extLst>
          </p:cNvPr>
          <p:cNvSpPr>
            <a:spLocks noChangeAspect="1" noChangeArrowheads="1"/>
          </p:cNvSpPr>
          <p:nvPr/>
        </p:nvSpPr>
        <p:spPr bwMode="auto">
          <a:xfrm>
            <a:off x="4388698" y="4452194"/>
            <a:ext cx="298915" cy="354245"/>
          </a:xfrm>
          <a:custGeom>
            <a:avLst/>
            <a:gdLst>
              <a:gd name="T0" fmla="*/ 2147483646 w 614"/>
              <a:gd name="T1" fmla="*/ 2147483646 h 810"/>
              <a:gd name="T2" fmla="*/ 2147483646 w 614"/>
              <a:gd name="T3" fmla="*/ 2147483646 h 810"/>
              <a:gd name="T4" fmla="*/ 2147483646 w 614"/>
              <a:gd name="T5" fmla="*/ 2147483646 h 810"/>
              <a:gd name="T6" fmla="*/ 2147483646 w 614"/>
              <a:gd name="T7" fmla="*/ 2147483646 h 810"/>
              <a:gd name="T8" fmla="*/ 2147483646 w 614"/>
              <a:gd name="T9" fmla="*/ 2147483646 h 810"/>
              <a:gd name="T10" fmla="*/ 2147483646 w 614"/>
              <a:gd name="T11" fmla="*/ 2147483646 h 810"/>
              <a:gd name="T12" fmla="*/ 2147483646 w 614"/>
              <a:gd name="T13" fmla="*/ 2147483646 h 810"/>
              <a:gd name="T14" fmla="*/ 2147483646 w 614"/>
              <a:gd name="T15" fmla="*/ 2147483646 h 810"/>
              <a:gd name="T16" fmla="*/ 2147483646 w 614"/>
              <a:gd name="T17" fmla="*/ 2147483646 h 810"/>
              <a:gd name="T18" fmla="*/ 2147483646 w 614"/>
              <a:gd name="T19" fmla="*/ 2147483646 h 810"/>
              <a:gd name="T20" fmla="*/ 2147483646 w 614"/>
              <a:gd name="T21" fmla="*/ 2147483646 h 810"/>
              <a:gd name="T22" fmla="*/ 2147483646 w 614"/>
              <a:gd name="T23" fmla="*/ 2147483646 h 810"/>
              <a:gd name="T24" fmla="*/ 2147483646 w 614"/>
              <a:gd name="T25" fmla="*/ 2147483646 h 810"/>
              <a:gd name="T26" fmla="*/ 2147483646 w 614"/>
              <a:gd name="T27" fmla="*/ 2147483646 h 810"/>
              <a:gd name="T28" fmla="*/ 2147483646 w 614"/>
              <a:gd name="T29" fmla="*/ 2147483646 h 810"/>
              <a:gd name="T30" fmla="*/ 2147483646 w 614"/>
              <a:gd name="T31" fmla="*/ 2147483646 h 810"/>
              <a:gd name="T32" fmla="*/ 2147483646 w 614"/>
              <a:gd name="T33" fmla="*/ 2147483646 h 810"/>
              <a:gd name="T34" fmla="*/ 2147483646 w 614"/>
              <a:gd name="T35" fmla="*/ 2147483646 h 810"/>
              <a:gd name="T36" fmla="*/ 2147483646 w 614"/>
              <a:gd name="T37" fmla="*/ 2147483646 h 810"/>
              <a:gd name="T38" fmla="*/ 2147483646 w 614"/>
              <a:gd name="T39" fmla="*/ 2147483646 h 810"/>
              <a:gd name="T40" fmla="*/ 2147483646 w 614"/>
              <a:gd name="T41" fmla="*/ 2147483646 h 810"/>
              <a:gd name="T42" fmla="*/ 2147483646 w 614"/>
              <a:gd name="T43" fmla="*/ 2147483646 h 810"/>
              <a:gd name="T44" fmla="*/ 2147483646 w 614"/>
              <a:gd name="T45" fmla="*/ 2147483646 h 810"/>
              <a:gd name="T46" fmla="*/ 2147483646 w 614"/>
              <a:gd name="T47" fmla="*/ 2147483646 h 810"/>
              <a:gd name="T48" fmla="*/ 2147483646 w 614"/>
              <a:gd name="T49" fmla="*/ 2147483646 h 810"/>
              <a:gd name="T50" fmla="*/ 2147483646 w 614"/>
              <a:gd name="T51" fmla="*/ 2147483646 h 810"/>
              <a:gd name="T52" fmla="*/ 2147483646 w 614"/>
              <a:gd name="T53" fmla="*/ 2147483646 h 810"/>
              <a:gd name="T54" fmla="*/ 2147483646 w 614"/>
              <a:gd name="T55" fmla="*/ 2147483646 h 810"/>
              <a:gd name="T56" fmla="*/ 2147483646 w 614"/>
              <a:gd name="T57" fmla="*/ 2147483646 h 810"/>
              <a:gd name="T58" fmla="*/ 2147483646 w 614"/>
              <a:gd name="T59" fmla="*/ 2147483646 h 810"/>
              <a:gd name="T60" fmla="*/ 2147483646 w 614"/>
              <a:gd name="T61" fmla="*/ 2147483646 h 810"/>
              <a:gd name="T62" fmla="*/ 2147483646 w 614"/>
              <a:gd name="T63" fmla="*/ 2147483646 h 810"/>
              <a:gd name="T64" fmla="*/ 2147483646 w 614"/>
              <a:gd name="T65" fmla="*/ 2147483646 h 810"/>
              <a:gd name="T66" fmla="*/ 2147483646 w 614"/>
              <a:gd name="T67" fmla="*/ 2147483646 h 810"/>
              <a:gd name="T68" fmla="*/ 2147483646 w 614"/>
              <a:gd name="T69" fmla="*/ 2147483646 h 810"/>
              <a:gd name="T70" fmla="*/ 2147483646 w 614"/>
              <a:gd name="T71" fmla="*/ 2147483646 h 810"/>
              <a:gd name="T72" fmla="*/ 2147483646 w 614"/>
              <a:gd name="T73" fmla="*/ 2147483646 h 810"/>
              <a:gd name="T74" fmla="*/ 2147483646 w 614"/>
              <a:gd name="T75" fmla="*/ 2147483646 h 810"/>
              <a:gd name="T76" fmla="*/ 2147483646 w 614"/>
              <a:gd name="T77" fmla="*/ 2147483646 h 810"/>
              <a:gd name="T78" fmla="*/ 2147483646 w 614"/>
              <a:gd name="T79" fmla="*/ 2147483646 h 810"/>
              <a:gd name="T80" fmla="*/ 2147483646 w 614"/>
              <a:gd name="T81" fmla="*/ 2147483646 h 810"/>
              <a:gd name="T82" fmla="*/ 2147483646 w 614"/>
              <a:gd name="T83" fmla="*/ 2147483646 h 810"/>
              <a:gd name="T84" fmla="*/ 2147483646 w 614"/>
              <a:gd name="T85" fmla="*/ 2147483646 h 810"/>
              <a:gd name="T86" fmla="*/ 2147483646 w 614"/>
              <a:gd name="T87" fmla="*/ 0 h 810"/>
              <a:gd name="T88" fmla="*/ 2147483646 w 614"/>
              <a:gd name="T89" fmla="*/ 2147483646 h 810"/>
              <a:gd name="T90" fmla="*/ 2147483646 w 614"/>
              <a:gd name="T91" fmla="*/ 2147483646 h 810"/>
              <a:gd name="T92" fmla="*/ 2147483646 w 614"/>
              <a:gd name="T93" fmla="*/ 2147483646 h 810"/>
              <a:gd name="T94" fmla="*/ 2147483646 w 614"/>
              <a:gd name="T95" fmla="*/ 2147483646 h 810"/>
              <a:gd name="T96" fmla="*/ 2147483646 w 614"/>
              <a:gd name="T97" fmla="*/ 2147483646 h 810"/>
              <a:gd name="T98" fmla="*/ 2147483646 w 614"/>
              <a:gd name="T99" fmla="*/ 2147483646 h 8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4" h="810">
                <a:moveTo>
                  <a:pt x="507" y="505"/>
                </a:moveTo>
                <a:lnTo>
                  <a:pt x="507" y="505"/>
                </a:lnTo>
                <a:cubicBezTo>
                  <a:pt x="485" y="527"/>
                  <a:pt x="470" y="553"/>
                  <a:pt x="462" y="582"/>
                </a:cubicBezTo>
                <a:lnTo>
                  <a:pt x="318" y="582"/>
                </a:lnTo>
                <a:lnTo>
                  <a:pt x="318" y="495"/>
                </a:lnTo>
                <a:cubicBezTo>
                  <a:pt x="327" y="500"/>
                  <a:pt x="337" y="502"/>
                  <a:pt x="348" y="502"/>
                </a:cubicBezTo>
                <a:cubicBezTo>
                  <a:pt x="368" y="502"/>
                  <a:pt x="387" y="494"/>
                  <a:pt x="400" y="478"/>
                </a:cubicBezTo>
                <a:cubicBezTo>
                  <a:pt x="412" y="463"/>
                  <a:pt x="418" y="443"/>
                  <a:pt x="414" y="423"/>
                </a:cubicBezTo>
                <a:cubicBezTo>
                  <a:pt x="409" y="396"/>
                  <a:pt x="387" y="373"/>
                  <a:pt x="359" y="369"/>
                </a:cubicBezTo>
                <a:cubicBezTo>
                  <a:pt x="344" y="366"/>
                  <a:pt x="330" y="369"/>
                  <a:pt x="318" y="375"/>
                </a:cubicBezTo>
                <a:lnTo>
                  <a:pt x="318" y="319"/>
                </a:lnTo>
                <a:lnTo>
                  <a:pt x="435" y="319"/>
                </a:lnTo>
                <a:cubicBezTo>
                  <a:pt x="439" y="319"/>
                  <a:pt x="442" y="317"/>
                  <a:pt x="445" y="314"/>
                </a:cubicBezTo>
                <a:cubicBezTo>
                  <a:pt x="447" y="311"/>
                  <a:pt x="448" y="307"/>
                  <a:pt x="447" y="303"/>
                </a:cubicBezTo>
                <a:cubicBezTo>
                  <a:pt x="447" y="301"/>
                  <a:pt x="445" y="299"/>
                  <a:pt x="443" y="297"/>
                </a:cubicBezTo>
                <a:cubicBezTo>
                  <a:pt x="432" y="287"/>
                  <a:pt x="427" y="274"/>
                  <a:pt x="428" y="260"/>
                </a:cubicBezTo>
                <a:cubicBezTo>
                  <a:pt x="430" y="240"/>
                  <a:pt x="447" y="224"/>
                  <a:pt x="466" y="222"/>
                </a:cubicBezTo>
                <a:cubicBezTo>
                  <a:pt x="478" y="220"/>
                  <a:pt x="490" y="224"/>
                  <a:pt x="499" y="232"/>
                </a:cubicBezTo>
                <a:cubicBezTo>
                  <a:pt x="508" y="240"/>
                  <a:pt x="513" y="252"/>
                  <a:pt x="513" y="264"/>
                </a:cubicBezTo>
                <a:cubicBezTo>
                  <a:pt x="513" y="277"/>
                  <a:pt x="508" y="289"/>
                  <a:pt x="498" y="297"/>
                </a:cubicBezTo>
                <a:cubicBezTo>
                  <a:pt x="494" y="300"/>
                  <a:pt x="493" y="306"/>
                  <a:pt x="495" y="310"/>
                </a:cubicBezTo>
                <a:cubicBezTo>
                  <a:pt x="497" y="316"/>
                  <a:pt x="501" y="319"/>
                  <a:pt x="506" y="319"/>
                </a:cubicBezTo>
                <a:lnTo>
                  <a:pt x="588" y="319"/>
                </a:lnTo>
                <a:cubicBezTo>
                  <a:pt x="584" y="389"/>
                  <a:pt x="556" y="454"/>
                  <a:pt x="507" y="505"/>
                </a:cubicBezTo>
                <a:close/>
                <a:moveTo>
                  <a:pt x="457" y="628"/>
                </a:moveTo>
                <a:lnTo>
                  <a:pt x="457" y="712"/>
                </a:lnTo>
                <a:cubicBezTo>
                  <a:pt x="457" y="714"/>
                  <a:pt x="455" y="716"/>
                  <a:pt x="452" y="716"/>
                </a:cubicBezTo>
                <a:lnTo>
                  <a:pt x="158" y="716"/>
                </a:lnTo>
                <a:cubicBezTo>
                  <a:pt x="156" y="716"/>
                  <a:pt x="154" y="714"/>
                  <a:pt x="154" y="712"/>
                </a:cubicBezTo>
                <a:lnTo>
                  <a:pt x="154" y="674"/>
                </a:lnTo>
                <a:lnTo>
                  <a:pt x="404" y="674"/>
                </a:lnTo>
                <a:cubicBezTo>
                  <a:pt x="410" y="674"/>
                  <a:pt x="416" y="669"/>
                  <a:pt x="416" y="662"/>
                </a:cubicBezTo>
                <a:cubicBezTo>
                  <a:pt x="416" y="655"/>
                  <a:pt x="410" y="650"/>
                  <a:pt x="404" y="650"/>
                </a:cubicBezTo>
                <a:lnTo>
                  <a:pt x="154" y="650"/>
                </a:lnTo>
                <a:lnTo>
                  <a:pt x="154" y="625"/>
                </a:lnTo>
                <a:cubicBezTo>
                  <a:pt x="154" y="619"/>
                  <a:pt x="154" y="613"/>
                  <a:pt x="154" y="607"/>
                </a:cubicBezTo>
                <a:lnTo>
                  <a:pt x="458" y="607"/>
                </a:lnTo>
                <a:cubicBezTo>
                  <a:pt x="457" y="614"/>
                  <a:pt x="457" y="621"/>
                  <a:pt x="457" y="628"/>
                </a:cubicBezTo>
                <a:lnTo>
                  <a:pt x="368" y="784"/>
                </a:lnTo>
                <a:lnTo>
                  <a:pt x="243" y="784"/>
                </a:lnTo>
                <a:cubicBezTo>
                  <a:pt x="216" y="784"/>
                  <a:pt x="194" y="765"/>
                  <a:pt x="188" y="740"/>
                </a:cubicBezTo>
                <a:lnTo>
                  <a:pt x="422" y="740"/>
                </a:lnTo>
                <a:cubicBezTo>
                  <a:pt x="417" y="765"/>
                  <a:pt x="394" y="784"/>
                  <a:pt x="368" y="784"/>
                </a:cubicBezTo>
                <a:lnTo>
                  <a:pt x="457" y="628"/>
                </a:lnTo>
                <a:close/>
                <a:moveTo>
                  <a:pt x="105" y="503"/>
                </a:moveTo>
                <a:lnTo>
                  <a:pt x="105" y="503"/>
                </a:lnTo>
                <a:cubicBezTo>
                  <a:pt x="56" y="453"/>
                  <a:pt x="28" y="388"/>
                  <a:pt x="25" y="319"/>
                </a:cubicBezTo>
                <a:lnTo>
                  <a:pt x="141" y="319"/>
                </a:lnTo>
                <a:cubicBezTo>
                  <a:pt x="148" y="319"/>
                  <a:pt x="153" y="314"/>
                  <a:pt x="154" y="308"/>
                </a:cubicBezTo>
                <a:cubicBezTo>
                  <a:pt x="154" y="304"/>
                  <a:pt x="152" y="300"/>
                  <a:pt x="149" y="297"/>
                </a:cubicBezTo>
                <a:cubicBezTo>
                  <a:pt x="138" y="287"/>
                  <a:pt x="132" y="272"/>
                  <a:pt x="135" y="257"/>
                </a:cubicBezTo>
                <a:cubicBezTo>
                  <a:pt x="137" y="239"/>
                  <a:pt x="152" y="225"/>
                  <a:pt x="169" y="222"/>
                </a:cubicBezTo>
                <a:cubicBezTo>
                  <a:pt x="182" y="219"/>
                  <a:pt x="195" y="223"/>
                  <a:pt x="204" y="231"/>
                </a:cubicBezTo>
                <a:cubicBezTo>
                  <a:pt x="214" y="239"/>
                  <a:pt x="220" y="252"/>
                  <a:pt x="220" y="264"/>
                </a:cubicBezTo>
                <a:cubicBezTo>
                  <a:pt x="220" y="277"/>
                  <a:pt x="214" y="289"/>
                  <a:pt x="204" y="297"/>
                </a:cubicBezTo>
                <a:cubicBezTo>
                  <a:pt x="200" y="300"/>
                  <a:pt x="199" y="306"/>
                  <a:pt x="200" y="310"/>
                </a:cubicBezTo>
                <a:cubicBezTo>
                  <a:pt x="202" y="316"/>
                  <a:pt x="207" y="319"/>
                  <a:pt x="212" y="319"/>
                </a:cubicBezTo>
                <a:lnTo>
                  <a:pt x="293" y="319"/>
                </a:lnTo>
                <a:lnTo>
                  <a:pt x="293" y="400"/>
                </a:lnTo>
                <a:cubicBezTo>
                  <a:pt x="293" y="403"/>
                  <a:pt x="295" y="406"/>
                  <a:pt x="297" y="409"/>
                </a:cubicBezTo>
                <a:cubicBezTo>
                  <a:pt x="300" y="411"/>
                  <a:pt x="303" y="412"/>
                  <a:pt x="306" y="412"/>
                </a:cubicBezTo>
                <a:cubicBezTo>
                  <a:pt x="310" y="411"/>
                  <a:pt x="313" y="410"/>
                  <a:pt x="315" y="407"/>
                </a:cubicBezTo>
                <a:cubicBezTo>
                  <a:pt x="325" y="396"/>
                  <a:pt x="340" y="390"/>
                  <a:pt x="355" y="393"/>
                </a:cubicBezTo>
                <a:cubicBezTo>
                  <a:pt x="373" y="396"/>
                  <a:pt x="387" y="410"/>
                  <a:pt x="390" y="427"/>
                </a:cubicBezTo>
                <a:cubicBezTo>
                  <a:pt x="392" y="440"/>
                  <a:pt x="389" y="452"/>
                  <a:pt x="381" y="462"/>
                </a:cubicBezTo>
                <a:cubicBezTo>
                  <a:pt x="364" y="482"/>
                  <a:pt x="331" y="482"/>
                  <a:pt x="315" y="462"/>
                </a:cubicBezTo>
                <a:cubicBezTo>
                  <a:pt x="311" y="458"/>
                  <a:pt x="306" y="457"/>
                  <a:pt x="301" y="459"/>
                </a:cubicBezTo>
                <a:cubicBezTo>
                  <a:pt x="296" y="461"/>
                  <a:pt x="293" y="465"/>
                  <a:pt x="293" y="470"/>
                </a:cubicBezTo>
                <a:lnTo>
                  <a:pt x="293" y="582"/>
                </a:lnTo>
                <a:lnTo>
                  <a:pt x="149" y="582"/>
                </a:lnTo>
                <a:cubicBezTo>
                  <a:pt x="142" y="553"/>
                  <a:pt x="126" y="525"/>
                  <a:pt x="105" y="503"/>
                </a:cubicBezTo>
                <a:lnTo>
                  <a:pt x="293" y="25"/>
                </a:lnTo>
                <a:lnTo>
                  <a:pt x="293" y="105"/>
                </a:lnTo>
                <a:cubicBezTo>
                  <a:pt x="293" y="110"/>
                  <a:pt x="296" y="114"/>
                  <a:pt x="299" y="116"/>
                </a:cubicBezTo>
                <a:cubicBezTo>
                  <a:pt x="303" y="118"/>
                  <a:pt x="308" y="118"/>
                  <a:pt x="311" y="116"/>
                </a:cubicBezTo>
                <a:cubicBezTo>
                  <a:pt x="313" y="115"/>
                  <a:pt x="314" y="114"/>
                  <a:pt x="315" y="114"/>
                </a:cubicBezTo>
                <a:cubicBezTo>
                  <a:pt x="324" y="103"/>
                  <a:pt x="337" y="97"/>
                  <a:pt x="352" y="98"/>
                </a:cubicBezTo>
                <a:cubicBezTo>
                  <a:pt x="372" y="100"/>
                  <a:pt x="388" y="117"/>
                  <a:pt x="390" y="136"/>
                </a:cubicBezTo>
                <a:cubicBezTo>
                  <a:pt x="392" y="148"/>
                  <a:pt x="388" y="161"/>
                  <a:pt x="380" y="169"/>
                </a:cubicBezTo>
                <a:cubicBezTo>
                  <a:pt x="363" y="188"/>
                  <a:pt x="331" y="188"/>
                  <a:pt x="315" y="168"/>
                </a:cubicBezTo>
                <a:cubicBezTo>
                  <a:pt x="311" y="165"/>
                  <a:pt x="306" y="163"/>
                  <a:pt x="301" y="165"/>
                </a:cubicBezTo>
                <a:cubicBezTo>
                  <a:pt x="296" y="166"/>
                  <a:pt x="293" y="171"/>
                  <a:pt x="293" y="176"/>
                </a:cubicBezTo>
                <a:lnTo>
                  <a:pt x="293" y="294"/>
                </a:lnTo>
                <a:lnTo>
                  <a:pt x="237" y="294"/>
                </a:lnTo>
                <a:cubicBezTo>
                  <a:pt x="242" y="285"/>
                  <a:pt x="244" y="275"/>
                  <a:pt x="244" y="264"/>
                </a:cubicBezTo>
                <a:cubicBezTo>
                  <a:pt x="244" y="244"/>
                  <a:pt x="235" y="225"/>
                  <a:pt x="220" y="212"/>
                </a:cubicBezTo>
                <a:cubicBezTo>
                  <a:pt x="205" y="199"/>
                  <a:pt x="185" y="194"/>
                  <a:pt x="165" y="198"/>
                </a:cubicBezTo>
                <a:cubicBezTo>
                  <a:pt x="137" y="202"/>
                  <a:pt x="115" y="225"/>
                  <a:pt x="110" y="253"/>
                </a:cubicBezTo>
                <a:cubicBezTo>
                  <a:pt x="108" y="268"/>
                  <a:pt x="110" y="282"/>
                  <a:pt x="116" y="294"/>
                </a:cubicBezTo>
                <a:lnTo>
                  <a:pt x="25" y="294"/>
                </a:lnTo>
                <a:cubicBezTo>
                  <a:pt x="32" y="149"/>
                  <a:pt x="148" y="32"/>
                  <a:pt x="293" y="25"/>
                </a:cubicBezTo>
                <a:lnTo>
                  <a:pt x="105" y="503"/>
                </a:lnTo>
                <a:close/>
                <a:moveTo>
                  <a:pt x="318" y="25"/>
                </a:moveTo>
                <a:lnTo>
                  <a:pt x="318" y="25"/>
                </a:lnTo>
                <a:cubicBezTo>
                  <a:pt x="464" y="31"/>
                  <a:pt x="582" y="148"/>
                  <a:pt x="588" y="294"/>
                </a:cubicBezTo>
                <a:lnTo>
                  <a:pt x="531" y="294"/>
                </a:lnTo>
                <a:cubicBezTo>
                  <a:pt x="536" y="285"/>
                  <a:pt x="538" y="275"/>
                  <a:pt x="538" y="264"/>
                </a:cubicBezTo>
                <a:cubicBezTo>
                  <a:pt x="538" y="245"/>
                  <a:pt x="530" y="226"/>
                  <a:pt x="516" y="214"/>
                </a:cubicBezTo>
                <a:cubicBezTo>
                  <a:pt x="502" y="201"/>
                  <a:pt x="482" y="195"/>
                  <a:pt x="463" y="197"/>
                </a:cubicBezTo>
                <a:cubicBezTo>
                  <a:pt x="432" y="200"/>
                  <a:pt x="407" y="226"/>
                  <a:pt x="404" y="258"/>
                </a:cubicBezTo>
                <a:cubicBezTo>
                  <a:pt x="402" y="270"/>
                  <a:pt x="405" y="283"/>
                  <a:pt x="411" y="294"/>
                </a:cubicBezTo>
                <a:lnTo>
                  <a:pt x="318" y="294"/>
                </a:lnTo>
                <a:lnTo>
                  <a:pt x="318" y="201"/>
                </a:lnTo>
                <a:cubicBezTo>
                  <a:pt x="343" y="214"/>
                  <a:pt x="378" y="208"/>
                  <a:pt x="398" y="186"/>
                </a:cubicBezTo>
                <a:cubicBezTo>
                  <a:pt x="411" y="172"/>
                  <a:pt x="417" y="152"/>
                  <a:pt x="415" y="134"/>
                </a:cubicBezTo>
                <a:cubicBezTo>
                  <a:pt x="411" y="102"/>
                  <a:pt x="386" y="77"/>
                  <a:pt x="354" y="74"/>
                </a:cubicBezTo>
                <a:cubicBezTo>
                  <a:pt x="341" y="73"/>
                  <a:pt x="329" y="75"/>
                  <a:pt x="318" y="81"/>
                </a:cubicBezTo>
                <a:lnTo>
                  <a:pt x="318" y="25"/>
                </a:lnTo>
                <a:close/>
                <a:moveTo>
                  <a:pt x="307" y="0"/>
                </a:moveTo>
                <a:lnTo>
                  <a:pt x="307" y="0"/>
                </a:lnTo>
                <a:cubicBezTo>
                  <a:pt x="138" y="0"/>
                  <a:pt x="0" y="138"/>
                  <a:pt x="0" y="306"/>
                </a:cubicBezTo>
                <a:cubicBezTo>
                  <a:pt x="0" y="387"/>
                  <a:pt x="31" y="463"/>
                  <a:pt x="87" y="521"/>
                </a:cubicBezTo>
                <a:cubicBezTo>
                  <a:pt x="115" y="548"/>
                  <a:pt x="130" y="585"/>
                  <a:pt x="130" y="625"/>
                </a:cubicBezTo>
                <a:lnTo>
                  <a:pt x="130" y="712"/>
                </a:lnTo>
                <a:cubicBezTo>
                  <a:pt x="130" y="727"/>
                  <a:pt x="142" y="740"/>
                  <a:pt x="158" y="740"/>
                </a:cubicBezTo>
                <a:lnTo>
                  <a:pt x="164" y="740"/>
                </a:lnTo>
                <a:cubicBezTo>
                  <a:pt x="169" y="779"/>
                  <a:pt x="203" y="809"/>
                  <a:pt x="243" y="809"/>
                </a:cubicBezTo>
                <a:lnTo>
                  <a:pt x="368" y="809"/>
                </a:lnTo>
                <a:cubicBezTo>
                  <a:pt x="408" y="809"/>
                  <a:pt x="441" y="779"/>
                  <a:pt x="447" y="740"/>
                </a:cubicBezTo>
                <a:lnTo>
                  <a:pt x="452" y="740"/>
                </a:lnTo>
                <a:cubicBezTo>
                  <a:pt x="468" y="740"/>
                  <a:pt x="481" y="727"/>
                  <a:pt x="481" y="712"/>
                </a:cubicBezTo>
                <a:lnTo>
                  <a:pt x="481" y="628"/>
                </a:lnTo>
                <a:cubicBezTo>
                  <a:pt x="481" y="588"/>
                  <a:pt x="497" y="550"/>
                  <a:pt x="524" y="522"/>
                </a:cubicBezTo>
                <a:cubicBezTo>
                  <a:pt x="582" y="464"/>
                  <a:pt x="613" y="387"/>
                  <a:pt x="613" y="306"/>
                </a:cubicBezTo>
                <a:cubicBezTo>
                  <a:pt x="613" y="138"/>
                  <a:pt x="475" y="0"/>
                  <a:pt x="307" y="0"/>
                </a:cubicBezTo>
                <a:close/>
              </a:path>
            </a:pathLst>
          </a:custGeom>
          <a:solidFill>
            <a:schemeClr val="bg1"/>
          </a:solidFill>
          <a:ln>
            <a:noFill/>
          </a:ln>
          <a:effectLst/>
        </p:spPr>
        <p:txBody>
          <a:bodyPr wrap="none"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ontserrat Medium"/>
              <a:ea typeface="+mn-ea"/>
              <a:cs typeface="+mn-cs"/>
            </a:endParaRPr>
          </a:p>
        </p:txBody>
      </p:sp>
      <p:sp>
        <p:nvSpPr>
          <p:cNvPr id="64" name="Freeform 436">
            <a:extLst>
              <a:ext uri="{FF2B5EF4-FFF2-40B4-BE49-F238E27FC236}">
                <a16:creationId xmlns:a16="http://schemas.microsoft.com/office/drawing/2014/main" id="{48418962-FD5E-154E-ABC7-55D42C1796F4}"/>
              </a:ext>
            </a:extLst>
          </p:cNvPr>
          <p:cNvSpPr>
            <a:spLocks noChangeArrowheads="1"/>
          </p:cNvSpPr>
          <p:nvPr/>
        </p:nvSpPr>
        <p:spPr bwMode="auto">
          <a:xfrm>
            <a:off x="5270938" y="2532993"/>
            <a:ext cx="373116" cy="289035"/>
          </a:xfrm>
          <a:custGeom>
            <a:avLst/>
            <a:gdLst>
              <a:gd name="T0" fmla="*/ 266063 w 308859"/>
              <a:gd name="T1" fmla="*/ 92507 h 288564"/>
              <a:gd name="T2" fmla="*/ 257458 w 308859"/>
              <a:gd name="T3" fmla="*/ 141702 h 288564"/>
              <a:gd name="T4" fmla="*/ 268573 w 308859"/>
              <a:gd name="T5" fmla="*/ 146766 h 288564"/>
              <a:gd name="T6" fmla="*/ 276102 w 308859"/>
              <a:gd name="T7" fmla="*/ 90337 h 288564"/>
              <a:gd name="T8" fmla="*/ 37831 w 308859"/>
              <a:gd name="T9" fmla="*/ 88889 h 288564"/>
              <a:gd name="T10" fmla="*/ 32454 w 308859"/>
              <a:gd name="T11" fmla="*/ 99379 h 288564"/>
              <a:gd name="T12" fmla="*/ 41776 w 308859"/>
              <a:gd name="T13" fmla="*/ 145319 h 288564"/>
              <a:gd name="T14" fmla="*/ 45720 w 308859"/>
              <a:gd name="T15" fmla="*/ 110955 h 288564"/>
              <a:gd name="T16" fmla="*/ 37831 w 308859"/>
              <a:gd name="T17" fmla="*/ 88889 h 288564"/>
              <a:gd name="T18" fmla="*/ 295823 w 308859"/>
              <a:gd name="T19" fmla="*/ 74059 h 288564"/>
              <a:gd name="T20" fmla="*/ 248136 w 308859"/>
              <a:gd name="T21" fmla="*/ 278796 h 288564"/>
              <a:gd name="T22" fmla="*/ 232718 w 308859"/>
              <a:gd name="T23" fmla="*/ 288925 h 288564"/>
              <a:gd name="T24" fmla="*/ 231284 w 308859"/>
              <a:gd name="T25" fmla="*/ 279882 h 288564"/>
              <a:gd name="T26" fmla="*/ 295106 w 308859"/>
              <a:gd name="T27" fmla="*/ 91784 h 288564"/>
              <a:gd name="T28" fmla="*/ 287577 w 308859"/>
              <a:gd name="T29" fmla="*/ 82379 h 288564"/>
              <a:gd name="T30" fmla="*/ 273593 w 308859"/>
              <a:gd name="T31" fmla="*/ 164491 h 288564"/>
              <a:gd name="T32" fmla="*/ 241682 w 308859"/>
              <a:gd name="T33" fmla="*/ 223091 h 288564"/>
              <a:gd name="T34" fmla="*/ 238097 w 308859"/>
              <a:gd name="T35" fmla="*/ 215494 h 288564"/>
              <a:gd name="T36" fmla="*/ 261403 w 308859"/>
              <a:gd name="T37" fmla="*/ 153639 h 288564"/>
              <a:gd name="T38" fmla="*/ 245985 w 308859"/>
              <a:gd name="T39" fmla="*/ 156171 h 288564"/>
              <a:gd name="T40" fmla="*/ 187183 w 308859"/>
              <a:gd name="T41" fmla="*/ 232134 h 288564"/>
              <a:gd name="T42" fmla="*/ 180728 w 308859"/>
              <a:gd name="T43" fmla="*/ 259625 h 288564"/>
              <a:gd name="T44" fmla="*/ 174992 w 308859"/>
              <a:gd name="T45" fmla="*/ 256369 h 288564"/>
              <a:gd name="T46" fmla="*/ 208696 w 308859"/>
              <a:gd name="T47" fmla="*/ 192706 h 288564"/>
              <a:gd name="T48" fmla="*/ 247778 w 308859"/>
              <a:gd name="T49" fmla="*/ 142425 h 288564"/>
              <a:gd name="T50" fmla="*/ 257458 w 308859"/>
              <a:gd name="T51" fmla="*/ 88528 h 288564"/>
              <a:gd name="T52" fmla="*/ 277895 w 308859"/>
              <a:gd name="T53" fmla="*/ 80931 h 288564"/>
              <a:gd name="T54" fmla="*/ 12374 w 308859"/>
              <a:gd name="T55" fmla="*/ 74059 h 288564"/>
              <a:gd name="T56" fmla="*/ 29944 w 308859"/>
              <a:gd name="T57" fmla="*/ 80931 h 288564"/>
              <a:gd name="T58" fmla="*/ 50381 w 308859"/>
              <a:gd name="T59" fmla="*/ 88528 h 288564"/>
              <a:gd name="T60" fmla="*/ 60062 w 308859"/>
              <a:gd name="T61" fmla="*/ 142425 h 288564"/>
              <a:gd name="T62" fmla="*/ 99143 w 308859"/>
              <a:gd name="T63" fmla="*/ 192706 h 288564"/>
              <a:gd name="T64" fmla="*/ 133207 w 308859"/>
              <a:gd name="T65" fmla="*/ 256369 h 288564"/>
              <a:gd name="T66" fmla="*/ 127110 w 308859"/>
              <a:gd name="T67" fmla="*/ 259625 h 288564"/>
              <a:gd name="T68" fmla="*/ 121016 w 308859"/>
              <a:gd name="T69" fmla="*/ 232134 h 288564"/>
              <a:gd name="T70" fmla="*/ 62213 w 308859"/>
              <a:gd name="T71" fmla="*/ 156171 h 288564"/>
              <a:gd name="T72" fmla="*/ 46437 w 308859"/>
              <a:gd name="T73" fmla="*/ 153639 h 288564"/>
              <a:gd name="T74" fmla="*/ 70101 w 308859"/>
              <a:gd name="T75" fmla="*/ 215494 h 288564"/>
              <a:gd name="T76" fmla="*/ 66516 w 308859"/>
              <a:gd name="T77" fmla="*/ 223091 h 288564"/>
              <a:gd name="T78" fmla="*/ 34605 w 308859"/>
              <a:gd name="T79" fmla="*/ 164491 h 288564"/>
              <a:gd name="T80" fmla="*/ 20622 w 308859"/>
              <a:gd name="T81" fmla="*/ 82379 h 288564"/>
              <a:gd name="T82" fmla="*/ 12733 w 308859"/>
              <a:gd name="T83" fmla="*/ 91421 h 288564"/>
              <a:gd name="T84" fmla="*/ 76913 w 308859"/>
              <a:gd name="T85" fmla="*/ 279882 h 288564"/>
              <a:gd name="T86" fmla="*/ 75121 w 308859"/>
              <a:gd name="T87" fmla="*/ 288925 h 288564"/>
              <a:gd name="T88" fmla="*/ 60062 w 308859"/>
              <a:gd name="T89" fmla="*/ 278796 h 288564"/>
              <a:gd name="T90" fmla="*/ 12374 w 308859"/>
              <a:gd name="T91" fmla="*/ 74059 h 288564"/>
              <a:gd name="T92" fmla="*/ 200423 w 308859"/>
              <a:gd name="T93" fmla="*/ 51214 h 288564"/>
              <a:gd name="T94" fmla="*/ 154502 w 308859"/>
              <a:gd name="T95" fmla="*/ 101367 h 288564"/>
              <a:gd name="T96" fmla="*/ 129939 w 308859"/>
              <a:gd name="T97" fmla="*/ 77553 h 288564"/>
              <a:gd name="T98" fmla="*/ 136703 w 308859"/>
              <a:gd name="T99" fmla="*/ 71059 h 288564"/>
              <a:gd name="T100" fmla="*/ 193659 w 308859"/>
              <a:gd name="T101" fmla="*/ 45080 h 288564"/>
              <a:gd name="T102" fmla="*/ 118641 w 308859"/>
              <a:gd name="T103" fmla="*/ 9379 h 288564"/>
              <a:gd name="T104" fmla="*/ 155681 w 308859"/>
              <a:gd name="T105" fmla="*/ 141769 h 288564"/>
              <a:gd name="T106" fmla="*/ 192722 w 308859"/>
              <a:gd name="T107" fmla="*/ 9379 h 288564"/>
              <a:gd name="T108" fmla="*/ 151725 w 308859"/>
              <a:gd name="T109" fmla="*/ 28498 h 288564"/>
              <a:gd name="T110" fmla="*/ 118641 w 308859"/>
              <a:gd name="T111" fmla="*/ 0 h 288564"/>
              <a:gd name="T112" fmla="*/ 192722 w 308859"/>
              <a:gd name="T113" fmla="*/ 0 h 288564"/>
              <a:gd name="T114" fmla="*/ 157839 w 308859"/>
              <a:gd name="T115" fmla="*/ 151508 h 288564"/>
              <a:gd name="T116" fmla="*/ 153164 w 308859"/>
              <a:gd name="T117" fmla="*/ 151508 h 288564"/>
              <a:gd name="T118" fmla="*/ 118641 w 308859"/>
              <a:gd name="T119" fmla="*/ 0 h 288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8859" h="288564">
                <a:moveTo>
                  <a:pt x="271142" y="88778"/>
                </a:moveTo>
                <a:cubicBezTo>
                  <a:pt x="269344" y="89140"/>
                  <a:pt x="267906" y="90585"/>
                  <a:pt x="266827" y="92391"/>
                </a:cubicBezTo>
                <a:cubicBezTo>
                  <a:pt x="264670" y="96004"/>
                  <a:pt x="264310" y="102868"/>
                  <a:pt x="263231" y="110816"/>
                </a:cubicBezTo>
                <a:cubicBezTo>
                  <a:pt x="262153" y="119126"/>
                  <a:pt x="261074" y="129603"/>
                  <a:pt x="258197" y="141525"/>
                </a:cubicBezTo>
                <a:cubicBezTo>
                  <a:pt x="261434" y="142247"/>
                  <a:pt x="263951" y="143331"/>
                  <a:pt x="266827" y="145137"/>
                </a:cubicBezTo>
                <a:cubicBezTo>
                  <a:pt x="267906" y="145860"/>
                  <a:pt x="268265" y="146221"/>
                  <a:pt x="269344" y="146583"/>
                </a:cubicBezTo>
                <a:cubicBezTo>
                  <a:pt x="274019" y="126351"/>
                  <a:pt x="275097" y="110094"/>
                  <a:pt x="276176" y="99255"/>
                </a:cubicBezTo>
                <a:cubicBezTo>
                  <a:pt x="276536" y="95643"/>
                  <a:pt x="276536" y="92753"/>
                  <a:pt x="276895" y="90224"/>
                </a:cubicBezTo>
                <a:cubicBezTo>
                  <a:pt x="275097" y="88778"/>
                  <a:pt x="272940" y="88417"/>
                  <a:pt x="271142" y="88778"/>
                </a:cubicBezTo>
                <a:close/>
                <a:moveTo>
                  <a:pt x="37940" y="88778"/>
                </a:moveTo>
                <a:cubicBezTo>
                  <a:pt x="35783" y="88417"/>
                  <a:pt x="33985" y="88778"/>
                  <a:pt x="31828" y="90224"/>
                </a:cubicBezTo>
                <a:cubicBezTo>
                  <a:pt x="32187" y="92753"/>
                  <a:pt x="32547" y="95643"/>
                  <a:pt x="32547" y="99255"/>
                </a:cubicBezTo>
                <a:cubicBezTo>
                  <a:pt x="33625" y="110094"/>
                  <a:pt x="35064" y="126351"/>
                  <a:pt x="39738" y="146583"/>
                </a:cubicBezTo>
                <a:cubicBezTo>
                  <a:pt x="40457" y="146221"/>
                  <a:pt x="41177" y="145860"/>
                  <a:pt x="41896" y="145137"/>
                </a:cubicBezTo>
                <a:cubicBezTo>
                  <a:pt x="44772" y="143331"/>
                  <a:pt x="47649" y="142247"/>
                  <a:pt x="50526" y="141525"/>
                </a:cubicBezTo>
                <a:cubicBezTo>
                  <a:pt x="47649" y="129603"/>
                  <a:pt x="46570" y="119487"/>
                  <a:pt x="45851" y="110816"/>
                </a:cubicBezTo>
                <a:cubicBezTo>
                  <a:pt x="44772" y="102868"/>
                  <a:pt x="44053" y="96004"/>
                  <a:pt x="42255" y="92391"/>
                </a:cubicBezTo>
                <a:cubicBezTo>
                  <a:pt x="41177" y="90585"/>
                  <a:pt x="39738" y="89140"/>
                  <a:pt x="37940" y="88778"/>
                </a:cubicBezTo>
                <a:close/>
                <a:moveTo>
                  <a:pt x="284806" y="73966"/>
                </a:moveTo>
                <a:cubicBezTo>
                  <a:pt x="290200" y="71437"/>
                  <a:pt x="294155" y="72882"/>
                  <a:pt x="296672" y="73966"/>
                </a:cubicBezTo>
                <a:cubicBezTo>
                  <a:pt x="303864" y="78301"/>
                  <a:pt x="305302" y="88778"/>
                  <a:pt x="305302" y="90224"/>
                </a:cubicBezTo>
                <a:cubicBezTo>
                  <a:pt x="321843" y="174401"/>
                  <a:pt x="276895" y="244488"/>
                  <a:pt x="248848" y="278448"/>
                </a:cubicBezTo>
                <a:cubicBezTo>
                  <a:pt x="244893" y="282784"/>
                  <a:pt x="240218" y="286396"/>
                  <a:pt x="235184" y="288203"/>
                </a:cubicBezTo>
                <a:cubicBezTo>
                  <a:pt x="234465" y="288564"/>
                  <a:pt x="234106" y="288564"/>
                  <a:pt x="233386" y="288564"/>
                </a:cubicBezTo>
                <a:cubicBezTo>
                  <a:pt x="231589" y="288564"/>
                  <a:pt x="229791" y="287480"/>
                  <a:pt x="229071" y="285312"/>
                </a:cubicBezTo>
                <a:cubicBezTo>
                  <a:pt x="227993" y="283145"/>
                  <a:pt x="229431" y="280255"/>
                  <a:pt x="231948" y="279532"/>
                </a:cubicBezTo>
                <a:cubicBezTo>
                  <a:pt x="235544" y="278087"/>
                  <a:pt x="238780" y="275558"/>
                  <a:pt x="241297" y="272668"/>
                </a:cubicBezTo>
                <a:cubicBezTo>
                  <a:pt x="268625" y="239792"/>
                  <a:pt x="311774" y="172233"/>
                  <a:pt x="295953" y="91669"/>
                </a:cubicBezTo>
                <a:cubicBezTo>
                  <a:pt x="295953" y="88778"/>
                  <a:pt x="294515" y="83721"/>
                  <a:pt x="291998" y="82276"/>
                </a:cubicBezTo>
                <a:cubicBezTo>
                  <a:pt x="291638" y="82276"/>
                  <a:pt x="290919" y="81553"/>
                  <a:pt x="288402" y="82276"/>
                </a:cubicBezTo>
                <a:cubicBezTo>
                  <a:pt x="286964" y="83359"/>
                  <a:pt x="285885" y="92391"/>
                  <a:pt x="285525" y="99617"/>
                </a:cubicBezTo>
                <a:cubicBezTo>
                  <a:pt x="284087" y="114068"/>
                  <a:pt x="282649" y="135383"/>
                  <a:pt x="274378" y="164285"/>
                </a:cubicBezTo>
                <a:cubicBezTo>
                  <a:pt x="272580" y="176930"/>
                  <a:pt x="263231" y="196077"/>
                  <a:pt x="246331" y="220644"/>
                </a:cubicBezTo>
                <a:cubicBezTo>
                  <a:pt x="245612" y="222089"/>
                  <a:pt x="243814" y="222812"/>
                  <a:pt x="242376" y="222812"/>
                </a:cubicBezTo>
                <a:cubicBezTo>
                  <a:pt x="241297" y="222812"/>
                  <a:pt x="240578" y="222451"/>
                  <a:pt x="239859" y="221728"/>
                </a:cubicBezTo>
                <a:cubicBezTo>
                  <a:pt x="237701" y="220283"/>
                  <a:pt x="236982" y="217393"/>
                  <a:pt x="238780" y="215225"/>
                </a:cubicBezTo>
                <a:cubicBezTo>
                  <a:pt x="258916" y="185962"/>
                  <a:pt x="264310" y="170427"/>
                  <a:pt x="265029" y="162479"/>
                </a:cubicBezTo>
                <a:cubicBezTo>
                  <a:pt x="265748" y="155253"/>
                  <a:pt x="263231" y="153808"/>
                  <a:pt x="262153" y="153447"/>
                </a:cubicBezTo>
                <a:cubicBezTo>
                  <a:pt x="258197" y="150918"/>
                  <a:pt x="254961" y="150195"/>
                  <a:pt x="252084" y="150918"/>
                </a:cubicBezTo>
                <a:cubicBezTo>
                  <a:pt x="248489" y="152002"/>
                  <a:pt x="246691" y="155976"/>
                  <a:pt x="246691" y="155976"/>
                </a:cubicBezTo>
                <a:cubicBezTo>
                  <a:pt x="229431" y="190658"/>
                  <a:pt x="222239" y="195355"/>
                  <a:pt x="214329" y="200051"/>
                </a:cubicBezTo>
                <a:cubicBezTo>
                  <a:pt x="208216" y="204387"/>
                  <a:pt x="202103" y="208361"/>
                  <a:pt x="187720" y="231844"/>
                </a:cubicBezTo>
                <a:cubicBezTo>
                  <a:pt x="183405" y="238708"/>
                  <a:pt x="182326" y="246295"/>
                  <a:pt x="184484" y="253520"/>
                </a:cubicBezTo>
                <a:cubicBezTo>
                  <a:pt x="185203" y="256049"/>
                  <a:pt x="183764" y="258578"/>
                  <a:pt x="181247" y="259301"/>
                </a:cubicBezTo>
                <a:cubicBezTo>
                  <a:pt x="180888" y="259301"/>
                  <a:pt x="180528" y="259301"/>
                  <a:pt x="179809" y="259301"/>
                </a:cubicBezTo>
                <a:cubicBezTo>
                  <a:pt x="178011" y="259301"/>
                  <a:pt x="176213" y="258217"/>
                  <a:pt x="175494" y="256049"/>
                </a:cubicBezTo>
                <a:cubicBezTo>
                  <a:pt x="172977" y="246295"/>
                  <a:pt x="174056" y="235818"/>
                  <a:pt x="179450" y="227147"/>
                </a:cubicBezTo>
                <a:cubicBezTo>
                  <a:pt x="194911" y="201497"/>
                  <a:pt x="202463" y="196439"/>
                  <a:pt x="209295" y="192465"/>
                </a:cubicBezTo>
                <a:cubicBezTo>
                  <a:pt x="216127" y="188129"/>
                  <a:pt x="222239" y="184155"/>
                  <a:pt x="238421" y="151640"/>
                </a:cubicBezTo>
                <a:cubicBezTo>
                  <a:pt x="238421" y="151279"/>
                  <a:pt x="241657" y="145137"/>
                  <a:pt x="248489" y="142247"/>
                </a:cubicBezTo>
                <a:cubicBezTo>
                  <a:pt x="251725" y="129603"/>
                  <a:pt x="253163" y="118764"/>
                  <a:pt x="254242" y="109732"/>
                </a:cubicBezTo>
                <a:cubicBezTo>
                  <a:pt x="254961" y="100701"/>
                  <a:pt x="255680" y="93836"/>
                  <a:pt x="258197" y="88417"/>
                </a:cubicBezTo>
                <a:cubicBezTo>
                  <a:pt x="260714" y="83721"/>
                  <a:pt x="264670" y="80830"/>
                  <a:pt x="269344" y="79747"/>
                </a:cubicBezTo>
                <a:cubicBezTo>
                  <a:pt x="272580" y="79024"/>
                  <a:pt x="275457" y="79385"/>
                  <a:pt x="278693" y="80830"/>
                </a:cubicBezTo>
                <a:cubicBezTo>
                  <a:pt x="280132" y="77579"/>
                  <a:pt x="281929" y="75050"/>
                  <a:pt x="284806" y="73966"/>
                </a:cubicBezTo>
                <a:close/>
                <a:moveTo>
                  <a:pt x="12410" y="73966"/>
                </a:moveTo>
                <a:cubicBezTo>
                  <a:pt x="14568" y="72882"/>
                  <a:pt x="18523" y="71437"/>
                  <a:pt x="24276" y="73966"/>
                </a:cubicBezTo>
                <a:cubicBezTo>
                  <a:pt x="27153" y="75050"/>
                  <a:pt x="28591" y="77579"/>
                  <a:pt x="30030" y="80830"/>
                </a:cubicBezTo>
                <a:cubicBezTo>
                  <a:pt x="33266" y="79385"/>
                  <a:pt x="36502" y="79024"/>
                  <a:pt x="39738" y="79747"/>
                </a:cubicBezTo>
                <a:cubicBezTo>
                  <a:pt x="44413" y="80830"/>
                  <a:pt x="48009" y="83721"/>
                  <a:pt x="50526" y="88417"/>
                </a:cubicBezTo>
                <a:cubicBezTo>
                  <a:pt x="53402" y="93836"/>
                  <a:pt x="53762" y="100701"/>
                  <a:pt x="54841" y="109732"/>
                </a:cubicBezTo>
                <a:cubicBezTo>
                  <a:pt x="55919" y="118764"/>
                  <a:pt x="56998" y="129603"/>
                  <a:pt x="60234" y="142247"/>
                </a:cubicBezTo>
                <a:cubicBezTo>
                  <a:pt x="67426" y="145137"/>
                  <a:pt x="70302" y="151279"/>
                  <a:pt x="70662" y="152002"/>
                </a:cubicBezTo>
                <a:cubicBezTo>
                  <a:pt x="86843" y="184155"/>
                  <a:pt x="92956" y="188129"/>
                  <a:pt x="99428" y="192465"/>
                </a:cubicBezTo>
                <a:cubicBezTo>
                  <a:pt x="106260" y="196439"/>
                  <a:pt x="113811" y="201497"/>
                  <a:pt x="129633" y="227147"/>
                </a:cubicBezTo>
                <a:cubicBezTo>
                  <a:pt x="134667" y="235818"/>
                  <a:pt x="136106" y="246295"/>
                  <a:pt x="133589" y="256049"/>
                </a:cubicBezTo>
                <a:cubicBezTo>
                  <a:pt x="132869" y="258217"/>
                  <a:pt x="131071" y="259301"/>
                  <a:pt x="128914" y="259301"/>
                </a:cubicBezTo>
                <a:cubicBezTo>
                  <a:pt x="128554" y="259301"/>
                  <a:pt x="127835" y="259301"/>
                  <a:pt x="127475" y="259301"/>
                </a:cubicBezTo>
                <a:cubicBezTo>
                  <a:pt x="125318" y="258578"/>
                  <a:pt x="123880" y="256049"/>
                  <a:pt x="124239" y="253520"/>
                </a:cubicBezTo>
                <a:cubicBezTo>
                  <a:pt x="126397" y="246295"/>
                  <a:pt x="125318" y="238708"/>
                  <a:pt x="121363" y="231844"/>
                </a:cubicBezTo>
                <a:cubicBezTo>
                  <a:pt x="106979" y="208361"/>
                  <a:pt x="100867" y="204387"/>
                  <a:pt x="94754" y="200051"/>
                </a:cubicBezTo>
                <a:cubicBezTo>
                  <a:pt x="86483" y="195355"/>
                  <a:pt x="79651" y="190658"/>
                  <a:pt x="62392" y="155976"/>
                </a:cubicBezTo>
                <a:cubicBezTo>
                  <a:pt x="62032" y="155976"/>
                  <a:pt x="60594" y="152002"/>
                  <a:pt x="56638" y="150918"/>
                </a:cubicBezTo>
                <a:cubicBezTo>
                  <a:pt x="53762" y="150195"/>
                  <a:pt x="50526" y="150918"/>
                  <a:pt x="46570" y="153447"/>
                </a:cubicBezTo>
                <a:cubicBezTo>
                  <a:pt x="45851" y="153808"/>
                  <a:pt x="42975" y="155253"/>
                  <a:pt x="43694" y="162479"/>
                </a:cubicBezTo>
                <a:cubicBezTo>
                  <a:pt x="44413" y="170427"/>
                  <a:pt x="49806" y="185962"/>
                  <a:pt x="70302" y="215225"/>
                </a:cubicBezTo>
                <a:cubicBezTo>
                  <a:pt x="71741" y="217393"/>
                  <a:pt x="71381" y="220283"/>
                  <a:pt x="69224" y="221728"/>
                </a:cubicBezTo>
                <a:cubicBezTo>
                  <a:pt x="68145" y="222451"/>
                  <a:pt x="67426" y="222812"/>
                  <a:pt x="66707" y="222812"/>
                </a:cubicBezTo>
                <a:cubicBezTo>
                  <a:pt x="64909" y="222812"/>
                  <a:pt x="63470" y="222089"/>
                  <a:pt x="62751" y="220644"/>
                </a:cubicBezTo>
                <a:cubicBezTo>
                  <a:pt x="45851" y="196077"/>
                  <a:pt x="36143" y="176930"/>
                  <a:pt x="34704" y="164285"/>
                </a:cubicBezTo>
                <a:cubicBezTo>
                  <a:pt x="26074" y="135383"/>
                  <a:pt x="24636" y="114068"/>
                  <a:pt x="23557" y="99617"/>
                </a:cubicBezTo>
                <a:cubicBezTo>
                  <a:pt x="22838" y="92391"/>
                  <a:pt x="22119" y="83359"/>
                  <a:pt x="20681" y="82276"/>
                </a:cubicBezTo>
                <a:cubicBezTo>
                  <a:pt x="18164" y="81553"/>
                  <a:pt x="17444" y="82276"/>
                  <a:pt x="17085" y="82276"/>
                </a:cubicBezTo>
                <a:cubicBezTo>
                  <a:pt x="14208" y="83721"/>
                  <a:pt x="13130" y="88778"/>
                  <a:pt x="12770" y="91307"/>
                </a:cubicBezTo>
                <a:cubicBezTo>
                  <a:pt x="-2692" y="172233"/>
                  <a:pt x="40457" y="239792"/>
                  <a:pt x="67426" y="272668"/>
                </a:cubicBezTo>
                <a:cubicBezTo>
                  <a:pt x="69943" y="275558"/>
                  <a:pt x="73179" y="278087"/>
                  <a:pt x="77134" y="279532"/>
                </a:cubicBezTo>
                <a:cubicBezTo>
                  <a:pt x="79292" y="280255"/>
                  <a:pt x="80730" y="283145"/>
                  <a:pt x="79651" y="285312"/>
                </a:cubicBezTo>
                <a:cubicBezTo>
                  <a:pt x="79292" y="287480"/>
                  <a:pt x="77494" y="288564"/>
                  <a:pt x="75337" y="288564"/>
                </a:cubicBezTo>
                <a:cubicBezTo>
                  <a:pt x="74977" y="288564"/>
                  <a:pt x="74258" y="288564"/>
                  <a:pt x="73898" y="288203"/>
                </a:cubicBezTo>
                <a:cubicBezTo>
                  <a:pt x="68505" y="286396"/>
                  <a:pt x="63830" y="282784"/>
                  <a:pt x="60234" y="278448"/>
                </a:cubicBezTo>
                <a:cubicBezTo>
                  <a:pt x="32187" y="244488"/>
                  <a:pt x="-12760" y="174401"/>
                  <a:pt x="3421" y="89501"/>
                </a:cubicBezTo>
                <a:cubicBezTo>
                  <a:pt x="3421" y="88778"/>
                  <a:pt x="5219" y="78301"/>
                  <a:pt x="12410" y="73966"/>
                </a:cubicBezTo>
                <a:close/>
                <a:moveTo>
                  <a:pt x="200641" y="44664"/>
                </a:moveTo>
                <a:cubicBezTo>
                  <a:pt x="202426" y="46105"/>
                  <a:pt x="202783" y="48988"/>
                  <a:pt x="200998" y="51150"/>
                </a:cubicBezTo>
                <a:lnTo>
                  <a:pt x="158515" y="99798"/>
                </a:lnTo>
                <a:cubicBezTo>
                  <a:pt x="157444" y="100519"/>
                  <a:pt x="156373" y="101240"/>
                  <a:pt x="154945" y="101240"/>
                </a:cubicBezTo>
                <a:cubicBezTo>
                  <a:pt x="153517" y="101240"/>
                  <a:pt x="152446" y="100880"/>
                  <a:pt x="151732" y="99798"/>
                </a:cubicBezTo>
                <a:lnTo>
                  <a:pt x="130312" y="77456"/>
                </a:lnTo>
                <a:cubicBezTo>
                  <a:pt x="128527" y="75655"/>
                  <a:pt x="128527" y="72772"/>
                  <a:pt x="130312" y="70970"/>
                </a:cubicBezTo>
                <a:cubicBezTo>
                  <a:pt x="132454" y="69168"/>
                  <a:pt x="135310" y="69168"/>
                  <a:pt x="137095" y="70970"/>
                </a:cubicBezTo>
                <a:lnTo>
                  <a:pt x="154945" y="89709"/>
                </a:lnTo>
                <a:lnTo>
                  <a:pt x="194215" y="45024"/>
                </a:lnTo>
                <a:cubicBezTo>
                  <a:pt x="196000" y="43223"/>
                  <a:pt x="198856" y="42862"/>
                  <a:pt x="200641" y="44664"/>
                </a:cubicBezTo>
                <a:close/>
                <a:moveTo>
                  <a:pt x="118982" y="9367"/>
                </a:moveTo>
                <a:cubicBezTo>
                  <a:pt x="98064" y="9367"/>
                  <a:pt x="80754" y="26661"/>
                  <a:pt x="80754" y="47918"/>
                </a:cubicBezTo>
                <a:cubicBezTo>
                  <a:pt x="80754" y="90431"/>
                  <a:pt x="142785" y="133305"/>
                  <a:pt x="156128" y="141592"/>
                </a:cubicBezTo>
                <a:cubicBezTo>
                  <a:pt x="169111" y="133305"/>
                  <a:pt x="231503" y="90431"/>
                  <a:pt x="231503" y="47918"/>
                </a:cubicBezTo>
                <a:cubicBezTo>
                  <a:pt x="231503" y="26661"/>
                  <a:pt x="214192" y="9367"/>
                  <a:pt x="193275" y="9367"/>
                </a:cubicBezTo>
                <a:cubicBezTo>
                  <a:pt x="179570" y="9367"/>
                  <a:pt x="166948" y="16573"/>
                  <a:pt x="160095" y="28462"/>
                </a:cubicBezTo>
                <a:cubicBezTo>
                  <a:pt x="158292" y="31344"/>
                  <a:pt x="153604" y="31344"/>
                  <a:pt x="152161" y="28462"/>
                </a:cubicBezTo>
                <a:cubicBezTo>
                  <a:pt x="144948" y="16573"/>
                  <a:pt x="132326" y="9367"/>
                  <a:pt x="118982" y="9367"/>
                </a:cubicBezTo>
                <a:close/>
                <a:moveTo>
                  <a:pt x="118982" y="0"/>
                </a:moveTo>
                <a:cubicBezTo>
                  <a:pt x="133408" y="0"/>
                  <a:pt x="147112" y="6845"/>
                  <a:pt x="156128" y="18014"/>
                </a:cubicBezTo>
                <a:cubicBezTo>
                  <a:pt x="165144" y="6845"/>
                  <a:pt x="178849" y="0"/>
                  <a:pt x="193275" y="0"/>
                </a:cubicBezTo>
                <a:cubicBezTo>
                  <a:pt x="219241" y="0"/>
                  <a:pt x="240880" y="21617"/>
                  <a:pt x="240880" y="47918"/>
                </a:cubicBezTo>
                <a:cubicBezTo>
                  <a:pt x="240880" y="100519"/>
                  <a:pt x="161899" y="149518"/>
                  <a:pt x="158292" y="151319"/>
                </a:cubicBezTo>
                <a:cubicBezTo>
                  <a:pt x="157932" y="151680"/>
                  <a:pt x="156850" y="152040"/>
                  <a:pt x="156128" y="152040"/>
                </a:cubicBezTo>
                <a:cubicBezTo>
                  <a:pt x="155407" y="152040"/>
                  <a:pt x="154325" y="151680"/>
                  <a:pt x="153604" y="151319"/>
                </a:cubicBezTo>
                <a:cubicBezTo>
                  <a:pt x="149997" y="149518"/>
                  <a:pt x="71377" y="100519"/>
                  <a:pt x="71377" y="47918"/>
                </a:cubicBezTo>
                <a:cubicBezTo>
                  <a:pt x="71377" y="21617"/>
                  <a:pt x="92655" y="0"/>
                  <a:pt x="118982" y="0"/>
                </a:cubicBezTo>
                <a:close/>
              </a:path>
            </a:pathLst>
          </a:custGeom>
          <a:solidFill>
            <a:srgbClr val="1D428A"/>
          </a:solidFill>
          <a:ln>
            <a:solidFill>
              <a:schemeClr val="bg1"/>
            </a:solidFill>
          </a:ln>
          <a:effectLst/>
        </p:spPr>
        <p:txBody>
          <a:bodyPr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40" name="Rectangle 39"/>
          <p:cNvSpPr/>
          <p:nvPr/>
        </p:nvSpPr>
        <p:spPr>
          <a:xfrm>
            <a:off x="8267932" y="137644"/>
            <a:ext cx="722376" cy="265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FFFF"/>
                </a:solidFill>
                <a:effectLst/>
                <a:uLnTx/>
                <a:uFillTx/>
                <a:latin typeface="Montserrat Medium"/>
                <a:ea typeface="+mn-ea"/>
                <a:cs typeface="+mn-cs"/>
              </a:rPr>
              <a:t>DRAFT</a:t>
            </a:r>
          </a:p>
        </p:txBody>
      </p:sp>
    </p:spTree>
    <p:extLst>
      <p:ext uri="{BB962C8B-B14F-4D97-AF65-F5344CB8AC3E}">
        <p14:creationId xmlns:p14="http://schemas.microsoft.com/office/powerpoint/2010/main" val="4715491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516300" y="2323209"/>
            <a:ext cx="2302114" cy="2592000"/>
            <a:chOff x="4994377" y="1855460"/>
            <a:chExt cx="3489857" cy="3847689"/>
          </a:xfrm>
        </p:grpSpPr>
        <p:sp>
          <p:nvSpPr>
            <p:cNvPr id="51" name="Shape 63888">
              <a:extLst>
                <a:ext uri="{FF2B5EF4-FFF2-40B4-BE49-F238E27FC236}">
                  <a16:creationId xmlns:a16="http://schemas.microsoft.com/office/drawing/2014/main" id="{537BCE44-5A09-264D-98AE-00199810900B}"/>
                </a:ext>
              </a:extLst>
            </p:cNvPr>
            <p:cNvSpPr/>
            <p:nvPr/>
          </p:nvSpPr>
          <p:spPr>
            <a:xfrm>
              <a:off x="5969086" y="3372977"/>
              <a:ext cx="1744538" cy="240411"/>
            </a:xfrm>
            <a:custGeom>
              <a:avLst/>
              <a:gdLst/>
              <a:ahLst/>
              <a:cxnLst>
                <a:cxn ang="0">
                  <a:pos x="wd2" y="hd2"/>
                </a:cxn>
                <a:cxn ang="5400000">
                  <a:pos x="wd2" y="hd2"/>
                </a:cxn>
                <a:cxn ang="10800000">
                  <a:pos x="wd2" y="hd2"/>
                </a:cxn>
                <a:cxn ang="16200000">
                  <a:pos x="wd2" y="hd2"/>
                </a:cxn>
              </a:cxnLst>
              <a:rect l="0" t="0" r="r" b="b"/>
              <a:pathLst>
                <a:path w="21600" h="19122" extrusionOk="0">
                  <a:moveTo>
                    <a:pt x="0" y="19122"/>
                  </a:moveTo>
                  <a:cubicBezTo>
                    <a:pt x="3775" y="4122"/>
                    <a:pt x="8595" y="-2478"/>
                    <a:pt x="13353" y="839"/>
                  </a:cubicBezTo>
                  <a:cubicBezTo>
                    <a:pt x="16356" y="2932"/>
                    <a:pt x="19199" y="8950"/>
                    <a:pt x="21600" y="18297"/>
                  </a:cubicBez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52" name="Shape 63889">
              <a:extLst>
                <a:ext uri="{FF2B5EF4-FFF2-40B4-BE49-F238E27FC236}">
                  <a16:creationId xmlns:a16="http://schemas.microsoft.com/office/drawing/2014/main" id="{E12E3939-D4AC-074D-BEB3-FE3DC8295B6E}"/>
                </a:ext>
              </a:extLst>
            </p:cNvPr>
            <p:cNvSpPr/>
            <p:nvPr/>
          </p:nvSpPr>
          <p:spPr>
            <a:xfrm>
              <a:off x="5689645" y="2860694"/>
              <a:ext cx="259460" cy="807200"/>
            </a:xfrm>
            <a:custGeom>
              <a:avLst/>
              <a:gdLst/>
              <a:ahLst/>
              <a:cxnLst>
                <a:cxn ang="0">
                  <a:pos x="wd2" y="hd2"/>
                </a:cxn>
                <a:cxn ang="5400000">
                  <a:pos x="wd2" y="hd2"/>
                </a:cxn>
                <a:cxn ang="10800000">
                  <a:pos x="wd2" y="hd2"/>
                </a:cxn>
                <a:cxn ang="16200000">
                  <a:pos x="wd2" y="hd2"/>
                </a:cxn>
              </a:cxnLst>
              <a:rect l="0" t="0" r="r" b="b"/>
              <a:pathLst>
                <a:path w="20496" h="21600" extrusionOk="0">
                  <a:moveTo>
                    <a:pt x="1126" y="21600"/>
                  </a:moveTo>
                  <a:cubicBezTo>
                    <a:pt x="-1104" y="17330"/>
                    <a:pt x="0" y="12958"/>
                    <a:pt x="4254" y="8903"/>
                  </a:cubicBezTo>
                  <a:cubicBezTo>
                    <a:pt x="7742" y="5578"/>
                    <a:pt x="13279" y="2544"/>
                    <a:pt x="20496" y="0"/>
                  </a:cubicBez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53" name="Shape 63890">
              <a:extLst>
                <a:ext uri="{FF2B5EF4-FFF2-40B4-BE49-F238E27FC236}">
                  <a16:creationId xmlns:a16="http://schemas.microsoft.com/office/drawing/2014/main" id="{468FBD49-7A2E-564E-A915-EB682006EB7A}"/>
                </a:ext>
              </a:extLst>
            </p:cNvPr>
            <p:cNvSpPr/>
            <p:nvPr/>
          </p:nvSpPr>
          <p:spPr>
            <a:xfrm>
              <a:off x="5831528" y="2882024"/>
              <a:ext cx="1357661" cy="730392"/>
            </a:xfrm>
            <a:custGeom>
              <a:avLst/>
              <a:gdLst/>
              <a:ahLst/>
              <a:cxnLst>
                <a:cxn ang="0">
                  <a:pos x="wd2" y="hd2"/>
                </a:cxn>
                <a:cxn ang="5400000">
                  <a:pos x="wd2" y="hd2"/>
                </a:cxn>
                <a:cxn ang="10800000">
                  <a:pos x="wd2" y="hd2"/>
                </a:cxn>
                <a:cxn ang="16200000">
                  <a:pos x="wd2" y="hd2"/>
                </a:cxn>
              </a:cxnLst>
              <a:rect l="0" t="0" r="r" b="b"/>
              <a:pathLst>
                <a:path w="21600" h="20820" extrusionOk="0">
                  <a:moveTo>
                    <a:pt x="0" y="20820"/>
                  </a:moveTo>
                  <a:cubicBezTo>
                    <a:pt x="1039" y="15184"/>
                    <a:pt x="3294" y="10155"/>
                    <a:pt x="6447" y="6444"/>
                  </a:cubicBezTo>
                  <a:cubicBezTo>
                    <a:pt x="10674" y="1467"/>
                    <a:pt x="16164" y="-780"/>
                    <a:pt x="21600" y="241"/>
                  </a:cubicBez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54" name="Shape 63891">
              <a:extLst>
                <a:ext uri="{FF2B5EF4-FFF2-40B4-BE49-F238E27FC236}">
                  <a16:creationId xmlns:a16="http://schemas.microsoft.com/office/drawing/2014/main" id="{ABF6774E-0F23-1741-959B-3D4445DB4F74}"/>
                </a:ext>
              </a:extLst>
            </p:cNvPr>
            <p:cNvSpPr/>
            <p:nvPr/>
          </p:nvSpPr>
          <p:spPr>
            <a:xfrm>
              <a:off x="6415097" y="3628807"/>
              <a:ext cx="908181" cy="1112984"/>
            </a:xfrm>
            <a:custGeom>
              <a:avLst/>
              <a:gdLst/>
              <a:ahLst/>
              <a:cxnLst>
                <a:cxn ang="0">
                  <a:pos x="wd2" y="hd2"/>
                </a:cxn>
                <a:cxn ang="5400000">
                  <a:pos x="wd2" y="hd2"/>
                </a:cxn>
                <a:cxn ang="10800000">
                  <a:pos x="wd2" y="hd2"/>
                </a:cxn>
                <a:cxn ang="16200000">
                  <a:pos x="wd2" y="hd2"/>
                </a:cxn>
              </a:cxnLst>
              <a:rect l="0" t="0" r="r" b="b"/>
              <a:pathLst>
                <a:path w="21169" h="21170" extrusionOk="0">
                  <a:moveTo>
                    <a:pt x="0" y="268"/>
                  </a:moveTo>
                  <a:cubicBezTo>
                    <a:pt x="3992" y="-430"/>
                    <a:pt x="8131" y="251"/>
                    <a:pt x="11535" y="2149"/>
                  </a:cubicBezTo>
                  <a:cubicBezTo>
                    <a:pt x="13839" y="3433"/>
                    <a:pt x="15698" y="5223"/>
                    <a:pt x="17180" y="7232"/>
                  </a:cubicBezTo>
                  <a:cubicBezTo>
                    <a:pt x="20234" y="11372"/>
                    <a:pt x="21600" y="16276"/>
                    <a:pt x="21051" y="21170"/>
                  </a:cubicBez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grpSp>
          <p:nvGrpSpPr>
            <p:cNvPr id="27" name="Group 63895">
              <a:extLst>
                <a:ext uri="{FF2B5EF4-FFF2-40B4-BE49-F238E27FC236}">
                  <a16:creationId xmlns:a16="http://schemas.microsoft.com/office/drawing/2014/main" id="{E6A28B4B-06B2-4D4D-900C-6C38B130DA86}"/>
                </a:ext>
              </a:extLst>
            </p:cNvPr>
            <p:cNvGrpSpPr/>
            <p:nvPr/>
          </p:nvGrpSpPr>
          <p:grpSpPr>
            <a:xfrm>
              <a:off x="4994377" y="3449396"/>
              <a:ext cx="1541213" cy="1189964"/>
              <a:chOff x="0" y="0"/>
              <a:chExt cx="2540000" cy="1961122"/>
            </a:xfrm>
          </p:grpSpPr>
          <p:sp>
            <p:nvSpPr>
              <p:cNvPr id="49" name="Shape 63893">
                <a:extLst>
                  <a:ext uri="{FF2B5EF4-FFF2-40B4-BE49-F238E27FC236}">
                    <a16:creationId xmlns:a16="http://schemas.microsoft.com/office/drawing/2014/main" id="{AF07538E-50EA-6D42-ADAB-DBE7E8FB459D}"/>
                  </a:ext>
                </a:extLst>
              </p:cNvPr>
              <p:cNvSpPr/>
              <p:nvPr/>
            </p:nvSpPr>
            <p:spPr>
              <a:xfrm>
                <a:off x="185455" y="0"/>
                <a:ext cx="2169090" cy="366602"/>
              </a:xfrm>
              <a:custGeom>
                <a:avLst/>
                <a:gdLst/>
                <a:ahLst/>
                <a:cxnLst>
                  <a:cxn ang="0">
                    <a:pos x="wd2" y="hd2"/>
                  </a:cxn>
                  <a:cxn ang="5400000">
                    <a:pos x="wd2" y="hd2"/>
                  </a:cxn>
                  <a:cxn ang="10800000">
                    <a:pos x="wd2" y="hd2"/>
                  </a:cxn>
                  <a:cxn ang="16200000">
                    <a:pos x="wd2" y="hd2"/>
                  </a:cxn>
                </a:cxnLst>
                <a:rect l="0" t="0"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chemeClr val="accent5">
                  <a:lumMod val="75000"/>
                </a:schemeClr>
              </a:solidFill>
              <a:ln w="12700" cap="flat">
                <a:noFill/>
                <a:miter lim="400000"/>
              </a:ln>
              <a:effectLst/>
            </p:spPr>
            <p:txBody>
              <a:bodyPr wrap="square" lIns="20092" tIns="20092" rIns="20092" bIns="20092" numCol="1" anchor="ctr">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50" name="Shape 63894">
                <a:extLst>
                  <a:ext uri="{FF2B5EF4-FFF2-40B4-BE49-F238E27FC236}">
                    <a16:creationId xmlns:a16="http://schemas.microsoft.com/office/drawing/2014/main" id="{619BC360-EBE5-2945-8C68-A2F166717672}"/>
                  </a:ext>
                </a:extLst>
              </p:cNvPr>
              <p:cNvSpPr/>
              <p:nvPr/>
            </p:nvSpPr>
            <p:spPr>
              <a:xfrm>
                <a:off x="-1" y="353633"/>
                <a:ext cx="2540001" cy="1607490"/>
              </a:xfrm>
              <a:custGeom>
                <a:avLst/>
                <a:gdLst/>
                <a:ahLst/>
                <a:cxnLst>
                  <a:cxn ang="0">
                    <a:pos x="wd2" y="hd2"/>
                  </a:cxn>
                  <a:cxn ang="5400000">
                    <a:pos x="wd2" y="hd2"/>
                  </a:cxn>
                  <a:cxn ang="10800000">
                    <a:pos x="wd2" y="hd2"/>
                  </a:cxn>
                  <a:cxn ang="16200000">
                    <a:pos x="wd2" y="hd2"/>
                  </a:cxn>
                </a:cxnLst>
                <a:rect l="0" t="0"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chemeClr val="accent5"/>
              </a:solidFill>
              <a:ln w="12700" cap="flat">
                <a:noFill/>
                <a:miter lim="400000"/>
              </a:ln>
              <a:effectLst/>
            </p:spPr>
            <p:txBody>
              <a:bodyPr wrap="square" lIns="20092" tIns="20092" rIns="20092" bIns="20092" numCol="1" anchor="ctr">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grpSp>
        <p:grpSp>
          <p:nvGrpSpPr>
            <p:cNvPr id="45" name="Group 63898">
              <a:extLst>
                <a:ext uri="{FF2B5EF4-FFF2-40B4-BE49-F238E27FC236}">
                  <a16:creationId xmlns:a16="http://schemas.microsoft.com/office/drawing/2014/main" id="{FAF84446-A501-7A47-8DF5-3BCD51EA3BED}"/>
                </a:ext>
              </a:extLst>
            </p:cNvPr>
            <p:cNvGrpSpPr/>
            <p:nvPr/>
          </p:nvGrpSpPr>
          <p:grpSpPr>
            <a:xfrm>
              <a:off x="5957634" y="1855460"/>
              <a:ext cx="770609" cy="960386"/>
              <a:chOff x="0" y="0"/>
              <a:chExt cx="1270000" cy="1582765"/>
            </a:xfrm>
          </p:grpSpPr>
          <p:sp>
            <p:nvSpPr>
              <p:cNvPr id="47" name="Shape 63896">
                <a:extLst>
                  <a:ext uri="{FF2B5EF4-FFF2-40B4-BE49-F238E27FC236}">
                    <a16:creationId xmlns:a16="http://schemas.microsoft.com/office/drawing/2014/main" id="{AE92ABF2-1DE1-B244-9C6B-C450F499EE7D}"/>
                  </a:ext>
                </a:extLst>
              </p:cNvPr>
              <p:cNvSpPr/>
              <p:nvPr/>
            </p:nvSpPr>
            <p:spPr>
              <a:xfrm>
                <a:off x="0" y="0"/>
                <a:ext cx="1270000" cy="1582766"/>
              </a:xfrm>
              <a:custGeom>
                <a:avLst/>
                <a:gdLst/>
                <a:ahLst/>
                <a:cxnLst>
                  <a:cxn ang="0">
                    <a:pos x="wd2" y="hd2"/>
                  </a:cxn>
                  <a:cxn ang="5400000">
                    <a:pos x="wd2" y="hd2"/>
                  </a:cxn>
                  <a:cxn ang="10800000">
                    <a:pos x="wd2" y="hd2"/>
                  </a:cxn>
                  <a:cxn ang="16200000">
                    <a:pos x="wd2" y="hd2"/>
                  </a:cxn>
                </a:cxnLst>
                <a:rect l="0" t="0"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1">
                  <a:lumMod val="90000"/>
                  <a:lumOff val="10000"/>
                </a:schemeClr>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48" name="Shape 63897">
                <a:extLst>
                  <a:ext uri="{FF2B5EF4-FFF2-40B4-BE49-F238E27FC236}">
                    <a16:creationId xmlns:a16="http://schemas.microsoft.com/office/drawing/2014/main" id="{39F727E2-6A70-C245-A659-5E8C11F3D399}"/>
                  </a:ext>
                </a:extLst>
              </p:cNvPr>
              <p:cNvSpPr/>
              <p:nvPr/>
            </p:nvSpPr>
            <p:spPr>
              <a:xfrm>
                <a:off x="795653" y="0"/>
                <a:ext cx="474348" cy="47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chemeClr val="accent1"/>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grpSp>
        <p:grpSp>
          <p:nvGrpSpPr>
            <p:cNvPr id="41" name="Group 63903">
              <a:extLst>
                <a:ext uri="{FF2B5EF4-FFF2-40B4-BE49-F238E27FC236}">
                  <a16:creationId xmlns:a16="http://schemas.microsoft.com/office/drawing/2014/main" id="{E830FBD6-D8AC-3648-9DB2-4243DC4BB31C}"/>
                </a:ext>
              </a:extLst>
            </p:cNvPr>
            <p:cNvGrpSpPr/>
            <p:nvPr/>
          </p:nvGrpSpPr>
          <p:grpSpPr>
            <a:xfrm>
              <a:off x="7176286" y="2367151"/>
              <a:ext cx="770609" cy="960386"/>
              <a:chOff x="0" y="0"/>
              <a:chExt cx="1270000" cy="1582765"/>
            </a:xfrm>
          </p:grpSpPr>
          <p:sp>
            <p:nvSpPr>
              <p:cNvPr id="43" name="Shape 63901">
                <a:extLst>
                  <a:ext uri="{FF2B5EF4-FFF2-40B4-BE49-F238E27FC236}">
                    <a16:creationId xmlns:a16="http://schemas.microsoft.com/office/drawing/2014/main" id="{A8C8A0ED-C3ED-BC46-8FAC-B506AC9093B1}"/>
                  </a:ext>
                </a:extLst>
              </p:cNvPr>
              <p:cNvSpPr/>
              <p:nvPr/>
            </p:nvSpPr>
            <p:spPr>
              <a:xfrm>
                <a:off x="0" y="0"/>
                <a:ext cx="1270000" cy="1582766"/>
              </a:xfrm>
              <a:custGeom>
                <a:avLst/>
                <a:gdLst/>
                <a:ahLst/>
                <a:cxnLst>
                  <a:cxn ang="0">
                    <a:pos x="wd2" y="hd2"/>
                  </a:cxn>
                  <a:cxn ang="5400000">
                    <a:pos x="wd2" y="hd2"/>
                  </a:cxn>
                  <a:cxn ang="10800000">
                    <a:pos x="wd2" y="hd2"/>
                  </a:cxn>
                  <a:cxn ang="16200000">
                    <a:pos x="wd2" y="hd2"/>
                  </a:cxn>
                </a:cxnLst>
                <a:rect l="0" t="0"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2"/>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44" name="Shape 63902">
                <a:extLst>
                  <a:ext uri="{FF2B5EF4-FFF2-40B4-BE49-F238E27FC236}">
                    <a16:creationId xmlns:a16="http://schemas.microsoft.com/office/drawing/2014/main" id="{FD7918B3-069B-A848-AA49-D47798CA5400}"/>
                  </a:ext>
                </a:extLst>
              </p:cNvPr>
              <p:cNvSpPr/>
              <p:nvPr/>
            </p:nvSpPr>
            <p:spPr>
              <a:xfrm>
                <a:off x="795653" y="0"/>
                <a:ext cx="474348" cy="47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chemeClr val="accent2">
                  <a:lumMod val="75000"/>
                </a:schemeClr>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grpSp>
        <p:grpSp>
          <p:nvGrpSpPr>
            <p:cNvPr id="37" name="Group 63908">
              <a:extLst>
                <a:ext uri="{FF2B5EF4-FFF2-40B4-BE49-F238E27FC236}">
                  <a16:creationId xmlns:a16="http://schemas.microsoft.com/office/drawing/2014/main" id="{6C5368E1-45B6-7148-8CC0-B6BA7723DE5C}"/>
                </a:ext>
              </a:extLst>
            </p:cNvPr>
            <p:cNvGrpSpPr/>
            <p:nvPr/>
          </p:nvGrpSpPr>
          <p:grpSpPr>
            <a:xfrm>
              <a:off x="7713625" y="3554956"/>
              <a:ext cx="770609" cy="960387"/>
              <a:chOff x="0" y="0"/>
              <a:chExt cx="1270000" cy="1582765"/>
            </a:xfrm>
          </p:grpSpPr>
          <p:sp>
            <p:nvSpPr>
              <p:cNvPr id="39" name="Shape 63906">
                <a:extLst>
                  <a:ext uri="{FF2B5EF4-FFF2-40B4-BE49-F238E27FC236}">
                    <a16:creationId xmlns:a16="http://schemas.microsoft.com/office/drawing/2014/main" id="{33BD7DE0-5ED5-8A4B-B0CD-1C20C7365123}"/>
                  </a:ext>
                </a:extLst>
              </p:cNvPr>
              <p:cNvSpPr/>
              <p:nvPr/>
            </p:nvSpPr>
            <p:spPr>
              <a:xfrm>
                <a:off x="0" y="0"/>
                <a:ext cx="1270000" cy="1582766"/>
              </a:xfrm>
              <a:custGeom>
                <a:avLst/>
                <a:gdLst/>
                <a:ahLst/>
                <a:cxnLst>
                  <a:cxn ang="0">
                    <a:pos x="wd2" y="hd2"/>
                  </a:cxn>
                  <a:cxn ang="5400000">
                    <a:pos x="wd2" y="hd2"/>
                  </a:cxn>
                  <a:cxn ang="10800000">
                    <a:pos x="wd2" y="hd2"/>
                  </a:cxn>
                  <a:cxn ang="16200000">
                    <a:pos x="wd2" y="hd2"/>
                  </a:cxn>
                </a:cxnLst>
                <a:rect l="0" t="0"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3"/>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40" name="Shape 63907">
                <a:extLst>
                  <a:ext uri="{FF2B5EF4-FFF2-40B4-BE49-F238E27FC236}">
                    <a16:creationId xmlns:a16="http://schemas.microsoft.com/office/drawing/2014/main" id="{21D9CC0E-F65D-514C-B4F3-EB393B73FBA1}"/>
                  </a:ext>
                </a:extLst>
              </p:cNvPr>
              <p:cNvSpPr/>
              <p:nvPr/>
            </p:nvSpPr>
            <p:spPr>
              <a:xfrm>
                <a:off x="795653" y="0"/>
                <a:ext cx="474348" cy="47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chemeClr val="accent3">
                  <a:lumMod val="75000"/>
                </a:schemeClr>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grpSp>
        <p:grpSp>
          <p:nvGrpSpPr>
            <p:cNvPr id="33" name="Group 63913">
              <a:extLst>
                <a:ext uri="{FF2B5EF4-FFF2-40B4-BE49-F238E27FC236}">
                  <a16:creationId xmlns:a16="http://schemas.microsoft.com/office/drawing/2014/main" id="{A5B9ED38-8D8B-F54D-9CD7-8799C5279D16}"/>
                </a:ext>
              </a:extLst>
            </p:cNvPr>
            <p:cNvGrpSpPr/>
            <p:nvPr/>
          </p:nvGrpSpPr>
          <p:grpSpPr>
            <a:xfrm>
              <a:off x="6959333" y="4742762"/>
              <a:ext cx="770609" cy="960387"/>
              <a:chOff x="0" y="0"/>
              <a:chExt cx="1270000" cy="1582765"/>
            </a:xfrm>
          </p:grpSpPr>
          <p:sp>
            <p:nvSpPr>
              <p:cNvPr id="35" name="Shape 63911">
                <a:extLst>
                  <a:ext uri="{FF2B5EF4-FFF2-40B4-BE49-F238E27FC236}">
                    <a16:creationId xmlns:a16="http://schemas.microsoft.com/office/drawing/2014/main" id="{72F1C383-F2F5-3D42-8DB5-166958CAF4A1}"/>
                  </a:ext>
                </a:extLst>
              </p:cNvPr>
              <p:cNvSpPr/>
              <p:nvPr/>
            </p:nvSpPr>
            <p:spPr>
              <a:xfrm>
                <a:off x="0" y="0"/>
                <a:ext cx="1270000" cy="1582766"/>
              </a:xfrm>
              <a:custGeom>
                <a:avLst/>
                <a:gdLst/>
                <a:ahLst/>
                <a:cxnLst>
                  <a:cxn ang="0">
                    <a:pos x="wd2" y="hd2"/>
                  </a:cxn>
                  <a:cxn ang="5400000">
                    <a:pos x="wd2" y="hd2"/>
                  </a:cxn>
                  <a:cxn ang="10800000">
                    <a:pos x="wd2" y="hd2"/>
                  </a:cxn>
                  <a:cxn ang="16200000">
                    <a:pos x="wd2" y="hd2"/>
                  </a:cxn>
                </a:cxnLst>
                <a:rect l="0" t="0"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4"/>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36" name="Shape 63912">
                <a:extLst>
                  <a:ext uri="{FF2B5EF4-FFF2-40B4-BE49-F238E27FC236}">
                    <a16:creationId xmlns:a16="http://schemas.microsoft.com/office/drawing/2014/main" id="{4EE70ADE-39DC-3348-BC75-A24AE1297CDA}"/>
                  </a:ext>
                </a:extLst>
              </p:cNvPr>
              <p:cNvSpPr/>
              <p:nvPr/>
            </p:nvSpPr>
            <p:spPr>
              <a:xfrm>
                <a:off x="795653" y="0"/>
                <a:ext cx="474348" cy="473419"/>
              </a:xfrm>
              <a:custGeom>
                <a:avLst/>
                <a:gdLst/>
                <a:ahLst/>
                <a:cxnLst>
                  <a:cxn ang="0">
                    <a:pos x="wd2" y="hd2"/>
                  </a:cxn>
                  <a:cxn ang="5400000">
                    <a:pos x="wd2" y="hd2"/>
                  </a:cxn>
                  <a:cxn ang="10800000">
                    <a:pos x="wd2" y="hd2"/>
                  </a:cxn>
                  <a:cxn ang="16200000">
                    <a:pos x="wd2" y="hd2"/>
                  </a:cxn>
                </a:cxnLst>
                <a:rect l="0" t="0"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chemeClr val="accent4">
                  <a:lumMod val="75000"/>
                </a:schemeClr>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grpSp>
        <p:sp>
          <p:nvSpPr>
            <p:cNvPr id="65" name="Freeform 756">
              <a:extLst>
                <a:ext uri="{FF2B5EF4-FFF2-40B4-BE49-F238E27FC236}">
                  <a16:creationId xmlns:a16="http://schemas.microsoft.com/office/drawing/2014/main" id="{0172FCAA-2F6A-3F44-BDB4-7FE1A94C23D6}"/>
                </a:ext>
              </a:extLst>
            </p:cNvPr>
            <p:cNvSpPr>
              <a:spLocks noChangeArrowheads="1"/>
            </p:cNvSpPr>
            <p:nvPr/>
          </p:nvSpPr>
          <p:spPr bwMode="auto">
            <a:xfrm>
              <a:off x="7393239" y="2678993"/>
              <a:ext cx="336702" cy="336703"/>
            </a:xfrm>
            <a:custGeom>
              <a:avLst/>
              <a:gdLst>
                <a:gd name="T0" fmla="*/ 9383 w 306026"/>
                <a:gd name="T1" fmla="*/ 282598 h 305668"/>
                <a:gd name="T2" fmla="*/ 27066 w 306026"/>
                <a:gd name="T3" fmla="*/ 250157 h 305668"/>
                <a:gd name="T4" fmla="*/ 90942 w 306026"/>
                <a:gd name="T5" fmla="*/ 269261 h 305668"/>
                <a:gd name="T6" fmla="*/ 27066 w 306026"/>
                <a:gd name="T7" fmla="*/ 296656 h 305668"/>
                <a:gd name="T8" fmla="*/ 119451 w 306026"/>
                <a:gd name="T9" fmla="*/ 282598 h 305668"/>
                <a:gd name="T10" fmla="*/ 276073 w 306026"/>
                <a:gd name="T11" fmla="*/ 273227 h 305668"/>
                <a:gd name="T12" fmla="*/ 144352 w 306026"/>
                <a:gd name="T13" fmla="*/ 250157 h 305668"/>
                <a:gd name="T14" fmla="*/ 27066 w 306026"/>
                <a:gd name="T15" fmla="*/ 250157 h 305668"/>
                <a:gd name="T16" fmla="*/ 94551 w 306026"/>
                <a:gd name="T17" fmla="*/ 240785 h 305668"/>
                <a:gd name="T18" fmla="*/ 188749 w 306026"/>
                <a:gd name="T19" fmla="*/ 69367 h 305668"/>
                <a:gd name="T20" fmla="*/ 188749 w 306026"/>
                <a:gd name="T21" fmla="*/ 69367 h 305668"/>
                <a:gd name="T22" fmla="*/ 184068 w 306026"/>
                <a:gd name="T23" fmla="*/ 189778 h 305668"/>
                <a:gd name="T24" fmla="*/ 184068 w 306026"/>
                <a:gd name="T25" fmla="*/ 59965 h 305668"/>
                <a:gd name="T26" fmla="*/ 83003 w 306026"/>
                <a:gd name="T27" fmla="*/ 55511 h 305668"/>
                <a:gd name="T28" fmla="*/ 94551 w 306026"/>
                <a:gd name="T29" fmla="*/ 208344 h 305668"/>
                <a:gd name="T30" fmla="*/ 48358 w 306026"/>
                <a:gd name="T31" fmla="*/ 208344 h 305668"/>
                <a:gd name="T32" fmla="*/ 59906 w 306026"/>
                <a:gd name="T33" fmla="*/ 55511 h 305668"/>
                <a:gd name="T34" fmla="*/ 71454 w 306026"/>
                <a:gd name="T35" fmla="*/ 12256 h 305668"/>
                <a:gd name="T36" fmla="*/ 81920 w 306026"/>
                <a:gd name="T37" fmla="*/ 46499 h 305668"/>
                <a:gd name="T38" fmla="*/ 149044 w 306026"/>
                <a:gd name="T39" fmla="*/ 9372 h 305668"/>
                <a:gd name="T40" fmla="*/ 167088 w 306026"/>
                <a:gd name="T41" fmla="*/ 39290 h 305668"/>
                <a:gd name="T42" fmla="*/ 149044 w 306026"/>
                <a:gd name="T43" fmla="*/ 68848 h 305668"/>
                <a:gd name="T44" fmla="*/ 162396 w 306026"/>
                <a:gd name="T45" fmla="*/ 78220 h 305668"/>
                <a:gd name="T46" fmla="*/ 162396 w 306026"/>
                <a:gd name="T47" fmla="*/ 103091 h 305668"/>
                <a:gd name="T48" fmla="*/ 149044 w 306026"/>
                <a:gd name="T49" fmla="*/ 112463 h 305668"/>
                <a:gd name="T50" fmla="*/ 167088 w 306026"/>
                <a:gd name="T51" fmla="*/ 142381 h 305668"/>
                <a:gd name="T52" fmla="*/ 149044 w 306026"/>
                <a:gd name="T53" fmla="*/ 171938 h 305668"/>
                <a:gd name="T54" fmla="*/ 162396 w 306026"/>
                <a:gd name="T55" fmla="*/ 181310 h 305668"/>
                <a:gd name="T56" fmla="*/ 162396 w 306026"/>
                <a:gd name="T57" fmla="*/ 206542 h 305668"/>
                <a:gd name="T58" fmla="*/ 149044 w 306026"/>
                <a:gd name="T59" fmla="*/ 215553 h 305668"/>
                <a:gd name="T60" fmla="*/ 180440 w 306026"/>
                <a:gd name="T61" fmla="*/ 219158 h 305668"/>
                <a:gd name="T62" fmla="*/ 185132 w 306026"/>
                <a:gd name="T63" fmla="*/ 35686 h 305668"/>
                <a:gd name="T64" fmla="*/ 149044 w 306026"/>
                <a:gd name="T65" fmla="*/ 9372 h 305668"/>
                <a:gd name="T66" fmla="*/ 189823 w 306026"/>
                <a:gd name="T67" fmla="*/ 4686 h 305668"/>
                <a:gd name="T68" fmla="*/ 189823 w 306026"/>
                <a:gd name="T69" fmla="*/ 223844 h 305668"/>
                <a:gd name="T70" fmla="*/ 306026 w 306026"/>
                <a:gd name="T71" fmla="*/ 245471 h 305668"/>
                <a:gd name="T72" fmla="*/ 294117 w 306026"/>
                <a:gd name="T73" fmla="*/ 296656 h 305668"/>
                <a:gd name="T74" fmla="*/ 301335 w 306026"/>
                <a:gd name="T75" fmla="*/ 305668 h 305668"/>
                <a:gd name="T76" fmla="*/ 0 w 306026"/>
                <a:gd name="T77" fmla="*/ 263855 h 305668"/>
                <a:gd name="T78" fmla="*/ 38975 w 306026"/>
                <a:gd name="T79" fmla="*/ 41813 h 305668"/>
                <a:gd name="T80" fmla="*/ 39697 w 306026"/>
                <a:gd name="T81" fmla="*/ 39290 h 305668"/>
                <a:gd name="T82" fmla="*/ 102851 w 306026"/>
                <a:gd name="T83" fmla="*/ 39290 h 305668"/>
                <a:gd name="T84" fmla="*/ 103934 w 306026"/>
                <a:gd name="T85" fmla="*/ 240785 h 305668"/>
                <a:gd name="T86" fmla="*/ 144352 w 306026"/>
                <a:gd name="T87" fmla="*/ 0 h 305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026" h="305668">
                  <a:moveTo>
                    <a:pt x="17683" y="251599"/>
                  </a:moveTo>
                  <a:cubicBezTo>
                    <a:pt x="12631" y="253401"/>
                    <a:pt x="9383" y="258448"/>
                    <a:pt x="9383" y="263855"/>
                  </a:cubicBezTo>
                  <a:lnTo>
                    <a:pt x="9383" y="282598"/>
                  </a:lnTo>
                  <a:cubicBezTo>
                    <a:pt x="9383" y="288366"/>
                    <a:pt x="12631" y="293052"/>
                    <a:pt x="17683" y="295214"/>
                  </a:cubicBezTo>
                  <a:cubicBezTo>
                    <a:pt x="23457" y="282959"/>
                    <a:pt x="23457" y="263855"/>
                    <a:pt x="17683" y="251599"/>
                  </a:cubicBezTo>
                  <a:close/>
                  <a:moveTo>
                    <a:pt x="27066" y="250157"/>
                  </a:moveTo>
                  <a:cubicBezTo>
                    <a:pt x="28871" y="254843"/>
                    <a:pt x="29953" y="259169"/>
                    <a:pt x="30675" y="264215"/>
                  </a:cubicBezTo>
                  <a:lnTo>
                    <a:pt x="86611" y="264215"/>
                  </a:lnTo>
                  <a:cubicBezTo>
                    <a:pt x="89138" y="264215"/>
                    <a:pt x="90942" y="266378"/>
                    <a:pt x="90942" y="269261"/>
                  </a:cubicBezTo>
                  <a:cubicBezTo>
                    <a:pt x="90942" y="271424"/>
                    <a:pt x="89138" y="273587"/>
                    <a:pt x="86611" y="273587"/>
                  </a:cubicBezTo>
                  <a:lnTo>
                    <a:pt x="31397" y="273587"/>
                  </a:lnTo>
                  <a:cubicBezTo>
                    <a:pt x="31397" y="281877"/>
                    <a:pt x="29953" y="289447"/>
                    <a:pt x="27066" y="296656"/>
                  </a:cubicBezTo>
                  <a:lnTo>
                    <a:pt x="282569" y="296656"/>
                  </a:lnTo>
                  <a:cubicBezTo>
                    <a:pt x="280043" y="291970"/>
                    <a:pt x="278239" y="287645"/>
                    <a:pt x="276795" y="282598"/>
                  </a:cubicBezTo>
                  <a:lnTo>
                    <a:pt x="119451" y="282598"/>
                  </a:lnTo>
                  <a:cubicBezTo>
                    <a:pt x="116925" y="282598"/>
                    <a:pt x="114760" y="280436"/>
                    <a:pt x="114760" y="277912"/>
                  </a:cubicBezTo>
                  <a:cubicBezTo>
                    <a:pt x="114760" y="275389"/>
                    <a:pt x="116925" y="273227"/>
                    <a:pt x="119451" y="273227"/>
                  </a:cubicBezTo>
                  <a:lnTo>
                    <a:pt x="276073" y="273227"/>
                  </a:lnTo>
                  <a:cubicBezTo>
                    <a:pt x="276073" y="265296"/>
                    <a:pt x="278239" y="257006"/>
                    <a:pt x="282569" y="250157"/>
                  </a:cubicBezTo>
                  <a:lnTo>
                    <a:pt x="185132" y="250157"/>
                  </a:lnTo>
                  <a:lnTo>
                    <a:pt x="144352" y="250157"/>
                  </a:lnTo>
                  <a:lnTo>
                    <a:pt x="99242" y="250157"/>
                  </a:lnTo>
                  <a:lnTo>
                    <a:pt x="43667" y="250157"/>
                  </a:lnTo>
                  <a:lnTo>
                    <a:pt x="27066" y="250157"/>
                  </a:lnTo>
                  <a:close/>
                  <a:moveTo>
                    <a:pt x="48358" y="217716"/>
                  </a:moveTo>
                  <a:lnTo>
                    <a:pt x="48358" y="240785"/>
                  </a:lnTo>
                  <a:lnTo>
                    <a:pt x="94551" y="240785"/>
                  </a:lnTo>
                  <a:lnTo>
                    <a:pt x="94551" y="217716"/>
                  </a:lnTo>
                  <a:lnTo>
                    <a:pt x="48358" y="217716"/>
                  </a:lnTo>
                  <a:close/>
                  <a:moveTo>
                    <a:pt x="188749" y="69367"/>
                  </a:moveTo>
                  <a:lnTo>
                    <a:pt x="188749" y="180015"/>
                  </a:lnTo>
                  <a:cubicBezTo>
                    <a:pt x="217193" y="177846"/>
                    <a:pt x="239516" y="153619"/>
                    <a:pt x="239516" y="124691"/>
                  </a:cubicBezTo>
                  <a:cubicBezTo>
                    <a:pt x="239516" y="95763"/>
                    <a:pt x="217193" y="71898"/>
                    <a:pt x="188749" y="69367"/>
                  </a:cubicBezTo>
                  <a:close/>
                  <a:moveTo>
                    <a:pt x="184068" y="59965"/>
                  </a:moveTo>
                  <a:cubicBezTo>
                    <a:pt x="220073" y="59965"/>
                    <a:pt x="248877" y="88893"/>
                    <a:pt x="248877" y="124691"/>
                  </a:cubicBezTo>
                  <a:cubicBezTo>
                    <a:pt x="248877" y="160489"/>
                    <a:pt x="220073" y="189778"/>
                    <a:pt x="184068" y="189778"/>
                  </a:cubicBezTo>
                  <a:cubicBezTo>
                    <a:pt x="181548" y="189778"/>
                    <a:pt x="179387" y="187609"/>
                    <a:pt x="179387" y="185078"/>
                  </a:cubicBezTo>
                  <a:lnTo>
                    <a:pt x="179387" y="64666"/>
                  </a:lnTo>
                  <a:cubicBezTo>
                    <a:pt x="179387" y="62135"/>
                    <a:pt x="181548" y="59965"/>
                    <a:pt x="184068" y="59965"/>
                  </a:cubicBezTo>
                  <a:close/>
                  <a:moveTo>
                    <a:pt x="94551" y="49743"/>
                  </a:moveTo>
                  <a:lnTo>
                    <a:pt x="85168" y="55150"/>
                  </a:lnTo>
                  <a:cubicBezTo>
                    <a:pt x="84446" y="55511"/>
                    <a:pt x="83724" y="55511"/>
                    <a:pt x="83003" y="55511"/>
                  </a:cubicBezTo>
                  <a:lnTo>
                    <a:pt x="76146" y="55511"/>
                  </a:lnTo>
                  <a:lnTo>
                    <a:pt x="76146" y="208344"/>
                  </a:lnTo>
                  <a:lnTo>
                    <a:pt x="94551" y="208344"/>
                  </a:lnTo>
                  <a:lnTo>
                    <a:pt x="94551" y="49743"/>
                  </a:lnTo>
                  <a:close/>
                  <a:moveTo>
                    <a:pt x="48358" y="49743"/>
                  </a:moveTo>
                  <a:lnTo>
                    <a:pt x="48358" y="208344"/>
                  </a:lnTo>
                  <a:lnTo>
                    <a:pt x="66763" y="208344"/>
                  </a:lnTo>
                  <a:lnTo>
                    <a:pt x="66763" y="55511"/>
                  </a:lnTo>
                  <a:lnTo>
                    <a:pt x="59906" y="55511"/>
                  </a:lnTo>
                  <a:cubicBezTo>
                    <a:pt x="58824" y="55511"/>
                    <a:pt x="58102" y="55511"/>
                    <a:pt x="57380" y="55150"/>
                  </a:cubicBezTo>
                  <a:lnTo>
                    <a:pt x="48358" y="49743"/>
                  </a:lnTo>
                  <a:close/>
                  <a:moveTo>
                    <a:pt x="71454" y="12256"/>
                  </a:moveTo>
                  <a:lnTo>
                    <a:pt x="50523" y="40372"/>
                  </a:lnTo>
                  <a:lnTo>
                    <a:pt x="60989" y="46499"/>
                  </a:lnTo>
                  <a:lnTo>
                    <a:pt x="81920" y="46499"/>
                  </a:lnTo>
                  <a:lnTo>
                    <a:pt x="92385" y="40372"/>
                  </a:lnTo>
                  <a:lnTo>
                    <a:pt x="71454" y="12256"/>
                  </a:lnTo>
                  <a:close/>
                  <a:moveTo>
                    <a:pt x="149044" y="9372"/>
                  </a:moveTo>
                  <a:lnTo>
                    <a:pt x="149044" y="34604"/>
                  </a:lnTo>
                  <a:lnTo>
                    <a:pt x="162396" y="34604"/>
                  </a:lnTo>
                  <a:cubicBezTo>
                    <a:pt x="164922" y="34604"/>
                    <a:pt x="167088" y="36407"/>
                    <a:pt x="167088" y="39290"/>
                  </a:cubicBezTo>
                  <a:cubicBezTo>
                    <a:pt x="167088" y="41813"/>
                    <a:pt x="164922" y="43616"/>
                    <a:pt x="162396" y="43616"/>
                  </a:cubicBezTo>
                  <a:lnTo>
                    <a:pt x="149044" y="43616"/>
                  </a:lnTo>
                  <a:lnTo>
                    <a:pt x="149044" y="68848"/>
                  </a:lnTo>
                  <a:lnTo>
                    <a:pt x="162396" y="68848"/>
                  </a:lnTo>
                  <a:cubicBezTo>
                    <a:pt x="164922" y="68848"/>
                    <a:pt x="167088" y="71010"/>
                    <a:pt x="167088" y="73534"/>
                  </a:cubicBezTo>
                  <a:cubicBezTo>
                    <a:pt x="167088" y="76057"/>
                    <a:pt x="164922" y="78220"/>
                    <a:pt x="162396" y="78220"/>
                  </a:cubicBezTo>
                  <a:lnTo>
                    <a:pt x="149044" y="78220"/>
                  </a:lnTo>
                  <a:lnTo>
                    <a:pt x="149044" y="103091"/>
                  </a:lnTo>
                  <a:lnTo>
                    <a:pt x="162396" y="103091"/>
                  </a:lnTo>
                  <a:cubicBezTo>
                    <a:pt x="164922" y="103091"/>
                    <a:pt x="167088" y="105254"/>
                    <a:pt x="167088" y="107777"/>
                  </a:cubicBezTo>
                  <a:cubicBezTo>
                    <a:pt x="167088" y="110300"/>
                    <a:pt x="164922" y="112463"/>
                    <a:pt x="162396" y="112463"/>
                  </a:cubicBezTo>
                  <a:lnTo>
                    <a:pt x="149044" y="112463"/>
                  </a:lnTo>
                  <a:lnTo>
                    <a:pt x="149044" y="137695"/>
                  </a:lnTo>
                  <a:lnTo>
                    <a:pt x="162396" y="137695"/>
                  </a:lnTo>
                  <a:cubicBezTo>
                    <a:pt x="164922" y="137695"/>
                    <a:pt x="167088" y="139858"/>
                    <a:pt x="167088" y="142381"/>
                  </a:cubicBezTo>
                  <a:cubicBezTo>
                    <a:pt x="167088" y="144904"/>
                    <a:pt x="164922" y="146706"/>
                    <a:pt x="162396" y="146706"/>
                  </a:cubicBezTo>
                  <a:lnTo>
                    <a:pt x="149044" y="146706"/>
                  </a:lnTo>
                  <a:lnTo>
                    <a:pt x="149044" y="171938"/>
                  </a:lnTo>
                  <a:lnTo>
                    <a:pt x="162396" y="171938"/>
                  </a:lnTo>
                  <a:cubicBezTo>
                    <a:pt x="164922" y="171938"/>
                    <a:pt x="167088" y="174101"/>
                    <a:pt x="167088" y="176624"/>
                  </a:cubicBezTo>
                  <a:cubicBezTo>
                    <a:pt x="167088" y="179147"/>
                    <a:pt x="164922" y="181310"/>
                    <a:pt x="162396" y="181310"/>
                  </a:cubicBezTo>
                  <a:lnTo>
                    <a:pt x="149044" y="181310"/>
                  </a:lnTo>
                  <a:lnTo>
                    <a:pt x="149044" y="206542"/>
                  </a:lnTo>
                  <a:lnTo>
                    <a:pt x="162396" y="206542"/>
                  </a:lnTo>
                  <a:cubicBezTo>
                    <a:pt x="164922" y="206542"/>
                    <a:pt x="167088" y="208344"/>
                    <a:pt x="167088" y="211228"/>
                  </a:cubicBezTo>
                  <a:cubicBezTo>
                    <a:pt x="167088" y="213751"/>
                    <a:pt x="164922" y="215553"/>
                    <a:pt x="162396" y="215553"/>
                  </a:cubicBezTo>
                  <a:lnTo>
                    <a:pt x="149044" y="215553"/>
                  </a:lnTo>
                  <a:lnTo>
                    <a:pt x="149044" y="240785"/>
                  </a:lnTo>
                  <a:lnTo>
                    <a:pt x="180440" y="240785"/>
                  </a:lnTo>
                  <a:lnTo>
                    <a:pt x="180440" y="219158"/>
                  </a:lnTo>
                  <a:cubicBezTo>
                    <a:pt x="180440" y="216635"/>
                    <a:pt x="182605" y="214833"/>
                    <a:pt x="185132" y="214833"/>
                  </a:cubicBezTo>
                  <a:cubicBezTo>
                    <a:pt x="234933" y="214833"/>
                    <a:pt x="274991" y="174461"/>
                    <a:pt x="274991" y="125079"/>
                  </a:cubicBezTo>
                  <a:cubicBezTo>
                    <a:pt x="274991" y="75696"/>
                    <a:pt x="234933" y="35686"/>
                    <a:pt x="185132" y="35686"/>
                  </a:cubicBezTo>
                  <a:cubicBezTo>
                    <a:pt x="182605" y="35686"/>
                    <a:pt x="180440" y="33523"/>
                    <a:pt x="180440" y="31000"/>
                  </a:cubicBezTo>
                  <a:lnTo>
                    <a:pt x="180440" y="9372"/>
                  </a:lnTo>
                  <a:lnTo>
                    <a:pt x="149044" y="9372"/>
                  </a:lnTo>
                  <a:close/>
                  <a:moveTo>
                    <a:pt x="144352" y="0"/>
                  </a:moveTo>
                  <a:lnTo>
                    <a:pt x="185132" y="0"/>
                  </a:lnTo>
                  <a:cubicBezTo>
                    <a:pt x="187658" y="0"/>
                    <a:pt x="189823" y="2163"/>
                    <a:pt x="189823" y="4686"/>
                  </a:cubicBezTo>
                  <a:lnTo>
                    <a:pt x="189823" y="26314"/>
                  </a:lnTo>
                  <a:cubicBezTo>
                    <a:pt x="242151" y="28837"/>
                    <a:pt x="284013" y="72092"/>
                    <a:pt x="284013" y="125079"/>
                  </a:cubicBezTo>
                  <a:cubicBezTo>
                    <a:pt x="284013" y="178066"/>
                    <a:pt x="242151" y="221321"/>
                    <a:pt x="189823" y="223844"/>
                  </a:cubicBezTo>
                  <a:lnTo>
                    <a:pt x="189823" y="240785"/>
                  </a:lnTo>
                  <a:lnTo>
                    <a:pt x="301335" y="240785"/>
                  </a:lnTo>
                  <a:cubicBezTo>
                    <a:pt x="303861" y="240785"/>
                    <a:pt x="306026" y="242948"/>
                    <a:pt x="306026" y="245471"/>
                  </a:cubicBezTo>
                  <a:cubicBezTo>
                    <a:pt x="306026" y="247995"/>
                    <a:pt x="303861" y="250157"/>
                    <a:pt x="301335" y="250157"/>
                  </a:cubicBezTo>
                  <a:lnTo>
                    <a:pt x="294117" y="250157"/>
                  </a:lnTo>
                  <a:cubicBezTo>
                    <a:pt x="282208" y="263134"/>
                    <a:pt x="282208" y="283319"/>
                    <a:pt x="294117" y="296656"/>
                  </a:cubicBezTo>
                  <a:lnTo>
                    <a:pt x="301335" y="296656"/>
                  </a:lnTo>
                  <a:cubicBezTo>
                    <a:pt x="303861" y="296656"/>
                    <a:pt x="306026" y="298458"/>
                    <a:pt x="306026" y="301342"/>
                  </a:cubicBezTo>
                  <a:cubicBezTo>
                    <a:pt x="306026" y="303865"/>
                    <a:pt x="303861" y="305668"/>
                    <a:pt x="301335" y="305668"/>
                  </a:cubicBezTo>
                  <a:lnTo>
                    <a:pt x="23457" y="305668"/>
                  </a:lnTo>
                  <a:cubicBezTo>
                    <a:pt x="10466" y="305668"/>
                    <a:pt x="0" y="295214"/>
                    <a:pt x="0" y="282598"/>
                  </a:cubicBezTo>
                  <a:lnTo>
                    <a:pt x="0" y="263855"/>
                  </a:lnTo>
                  <a:cubicBezTo>
                    <a:pt x="0" y="251239"/>
                    <a:pt x="10466" y="240785"/>
                    <a:pt x="23457" y="240785"/>
                  </a:cubicBezTo>
                  <a:lnTo>
                    <a:pt x="38975" y="240785"/>
                  </a:lnTo>
                  <a:lnTo>
                    <a:pt x="38975" y="41813"/>
                  </a:lnTo>
                  <a:cubicBezTo>
                    <a:pt x="38975" y="41453"/>
                    <a:pt x="38975" y="41093"/>
                    <a:pt x="38975" y="40732"/>
                  </a:cubicBezTo>
                  <a:cubicBezTo>
                    <a:pt x="38975" y="40732"/>
                    <a:pt x="38975" y="40732"/>
                    <a:pt x="39336" y="40732"/>
                  </a:cubicBezTo>
                  <a:cubicBezTo>
                    <a:pt x="39336" y="40011"/>
                    <a:pt x="39336" y="39651"/>
                    <a:pt x="39697" y="39290"/>
                  </a:cubicBezTo>
                  <a:lnTo>
                    <a:pt x="67485" y="2163"/>
                  </a:lnTo>
                  <a:cubicBezTo>
                    <a:pt x="69650" y="-360"/>
                    <a:pt x="73259" y="-360"/>
                    <a:pt x="75063" y="2163"/>
                  </a:cubicBezTo>
                  <a:lnTo>
                    <a:pt x="102851" y="39290"/>
                  </a:lnTo>
                  <a:cubicBezTo>
                    <a:pt x="103212" y="39651"/>
                    <a:pt x="103573" y="40011"/>
                    <a:pt x="103573" y="40732"/>
                  </a:cubicBezTo>
                  <a:cubicBezTo>
                    <a:pt x="103934" y="41093"/>
                    <a:pt x="103934" y="41453"/>
                    <a:pt x="103934" y="41813"/>
                  </a:cubicBezTo>
                  <a:lnTo>
                    <a:pt x="103934" y="240785"/>
                  </a:lnTo>
                  <a:lnTo>
                    <a:pt x="139661" y="240785"/>
                  </a:lnTo>
                  <a:lnTo>
                    <a:pt x="139661" y="4686"/>
                  </a:lnTo>
                  <a:cubicBezTo>
                    <a:pt x="139661" y="2163"/>
                    <a:pt x="141826" y="0"/>
                    <a:pt x="144352" y="0"/>
                  </a:cubicBezTo>
                  <a:close/>
                </a:path>
              </a:pathLst>
            </a:custGeom>
            <a:solidFill>
              <a:schemeClr val="bg1"/>
            </a:solidFill>
            <a:ln>
              <a:noFill/>
            </a:ln>
            <a:effectLst/>
          </p:spPr>
          <p:txBody>
            <a:bodyPr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66" name="Freeform 760">
              <a:extLst>
                <a:ext uri="{FF2B5EF4-FFF2-40B4-BE49-F238E27FC236}">
                  <a16:creationId xmlns:a16="http://schemas.microsoft.com/office/drawing/2014/main" id="{98C824D0-26AA-6145-A45A-5072DF7045AD}"/>
                </a:ext>
              </a:extLst>
            </p:cNvPr>
            <p:cNvSpPr>
              <a:spLocks noChangeArrowheads="1"/>
            </p:cNvSpPr>
            <p:nvPr/>
          </p:nvSpPr>
          <p:spPr bwMode="auto">
            <a:xfrm>
              <a:off x="6174587" y="2188238"/>
              <a:ext cx="336702" cy="294831"/>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67" name="Freeform 774">
              <a:extLst>
                <a:ext uri="{FF2B5EF4-FFF2-40B4-BE49-F238E27FC236}">
                  <a16:creationId xmlns:a16="http://schemas.microsoft.com/office/drawing/2014/main" id="{E0C2B26E-32F5-0842-866D-973A022C2C79}"/>
                </a:ext>
              </a:extLst>
            </p:cNvPr>
            <p:cNvSpPr>
              <a:spLocks noChangeArrowheads="1"/>
            </p:cNvSpPr>
            <p:nvPr/>
          </p:nvSpPr>
          <p:spPr bwMode="auto">
            <a:xfrm>
              <a:off x="7930577" y="3869083"/>
              <a:ext cx="336702" cy="333212"/>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68" name="Freeform 792">
              <a:extLst>
                <a:ext uri="{FF2B5EF4-FFF2-40B4-BE49-F238E27FC236}">
                  <a16:creationId xmlns:a16="http://schemas.microsoft.com/office/drawing/2014/main" id="{674745B0-B9A9-4245-AC91-602D1A99DEA5}"/>
                </a:ext>
              </a:extLst>
            </p:cNvPr>
            <p:cNvSpPr>
              <a:spLocks noChangeArrowheads="1"/>
            </p:cNvSpPr>
            <p:nvPr/>
          </p:nvSpPr>
          <p:spPr bwMode="auto">
            <a:xfrm>
              <a:off x="7178569" y="5099034"/>
              <a:ext cx="336702" cy="284366"/>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grpSp>
      <p:grpSp>
        <p:nvGrpSpPr>
          <p:cNvPr id="2" name="Group 1"/>
          <p:cNvGrpSpPr/>
          <p:nvPr/>
        </p:nvGrpSpPr>
        <p:grpSpPr>
          <a:xfrm>
            <a:off x="174832" y="1376363"/>
            <a:ext cx="3981363" cy="1280296"/>
            <a:chOff x="178114" y="1589314"/>
            <a:chExt cx="3981363" cy="1280296"/>
          </a:xfrm>
        </p:grpSpPr>
        <p:grpSp>
          <p:nvGrpSpPr>
            <p:cNvPr id="6" name="Group 5"/>
            <p:cNvGrpSpPr/>
            <p:nvPr/>
          </p:nvGrpSpPr>
          <p:grpSpPr>
            <a:xfrm>
              <a:off x="178114" y="2022455"/>
              <a:ext cx="3248431" cy="847155"/>
              <a:chOff x="652318" y="1730454"/>
              <a:chExt cx="2773506" cy="847155"/>
            </a:xfrm>
          </p:grpSpPr>
          <p:sp>
            <p:nvSpPr>
              <p:cNvPr id="19" name="Shape 63926">
                <a:extLst>
                  <a:ext uri="{FF2B5EF4-FFF2-40B4-BE49-F238E27FC236}">
                    <a16:creationId xmlns:a16="http://schemas.microsoft.com/office/drawing/2014/main" id="{BB4B831F-3920-BE43-A3C6-FC58583EEFD9}"/>
                  </a:ext>
                </a:extLst>
              </p:cNvPr>
              <p:cNvSpPr/>
              <p:nvPr/>
            </p:nvSpPr>
            <p:spPr>
              <a:xfrm>
                <a:off x="652318" y="2049829"/>
                <a:ext cx="176682" cy="211718"/>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58" name="Subtitle 2">
                <a:extLst>
                  <a:ext uri="{FF2B5EF4-FFF2-40B4-BE49-F238E27FC236}">
                    <a16:creationId xmlns:a16="http://schemas.microsoft.com/office/drawing/2014/main" id="{537A5283-53E8-DF46-B934-88EFD35B0252}"/>
                  </a:ext>
                </a:extLst>
              </p:cNvPr>
              <p:cNvSpPr txBox="1">
                <a:spLocks/>
              </p:cNvSpPr>
              <p:nvPr/>
            </p:nvSpPr>
            <p:spPr>
              <a:xfrm>
                <a:off x="903545" y="1730454"/>
                <a:ext cx="2522279" cy="84715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AU" sz="1100" b="0" i="0" u="none" strike="noStrike" kern="1200" cap="none" spc="0" normalizeH="0" baseline="0" noProof="0" dirty="0">
                    <a:ln>
                      <a:noFill/>
                    </a:ln>
                    <a:solidFill>
                      <a:srgbClr val="041E42"/>
                    </a:solidFill>
                    <a:effectLst/>
                    <a:uLnTx/>
                    <a:uFillTx/>
                    <a:latin typeface="Montserrat Medium"/>
                    <a:ea typeface="+mn-ea"/>
                  </a:rPr>
                  <a:t>Robust on-ground support to </a:t>
                </a:r>
                <a:r>
                  <a:rPr kumimoji="0" lang="en-AU" sz="1100" b="1" i="0" u="none" strike="noStrike" kern="1200" cap="none" spc="0" normalizeH="0" baseline="0" noProof="0" dirty="0">
                    <a:ln>
                      <a:noFill/>
                    </a:ln>
                    <a:solidFill>
                      <a:srgbClr val="041E42"/>
                    </a:solidFill>
                    <a:effectLst/>
                    <a:uLnTx/>
                    <a:uFillTx/>
                    <a:latin typeface="Montserrat Medium"/>
                    <a:ea typeface="+mn-ea"/>
                  </a:rPr>
                  <a:t>drive a cultural shift by building system capacity, leadership and expertise across schools and through specialist services</a:t>
                </a:r>
                <a:endParaRPr kumimoji="0" lang="en-AU" sz="1100" b="0" i="0" u="none" strike="noStrike" kern="1200" cap="none" spc="0" normalizeH="0" baseline="0" noProof="0" dirty="0">
                  <a:ln>
                    <a:noFill/>
                  </a:ln>
                  <a:solidFill>
                    <a:srgbClr val="041E42"/>
                  </a:solidFill>
                  <a:effectLst/>
                  <a:uLnTx/>
                  <a:uFillTx/>
                  <a:latin typeface="Montserrat Medium"/>
                  <a:ea typeface="+mn-ea"/>
                </a:endParaRPr>
              </a:p>
            </p:txBody>
          </p:sp>
        </p:grpSp>
        <p:sp>
          <p:nvSpPr>
            <p:cNvPr id="4" name="Rectangle 3"/>
            <p:cNvSpPr/>
            <p:nvPr/>
          </p:nvSpPr>
          <p:spPr>
            <a:xfrm>
              <a:off x="195943" y="1589314"/>
              <a:ext cx="3963534" cy="336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19233E"/>
                  </a:solidFill>
                  <a:effectLst/>
                  <a:uLnTx/>
                  <a:uFillTx/>
                  <a:latin typeface="Montserrat SemiBold"/>
                  <a:ea typeface="+mn-ea"/>
                  <a:cs typeface="+mn-cs"/>
                </a:rPr>
                <a:t>Stronger systems and leaders</a:t>
              </a:r>
            </a:p>
          </p:txBody>
        </p:sp>
        <p:cxnSp>
          <p:nvCxnSpPr>
            <p:cNvPr id="13" name="Straight Connector 12"/>
            <p:cNvCxnSpPr/>
            <p:nvPr/>
          </p:nvCxnSpPr>
          <p:spPr>
            <a:xfrm flipV="1">
              <a:off x="190531" y="1934026"/>
              <a:ext cx="2714563" cy="9125"/>
            </a:xfrm>
            <a:prstGeom prst="line">
              <a:avLst/>
            </a:prstGeom>
            <a:ln w="28575"/>
          </p:spPr>
          <p:style>
            <a:lnRef idx="3">
              <a:schemeClr val="accent5"/>
            </a:lnRef>
            <a:fillRef idx="0">
              <a:schemeClr val="accent5"/>
            </a:fillRef>
            <a:effectRef idx="2">
              <a:schemeClr val="accent5"/>
            </a:effectRef>
            <a:fontRef idx="minor">
              <a:schemeClr val="tx1"/>
            </a:fontRef>
          </p:style>
        </p:cxnSp>
      </p:grpSp>
      <p:grpSp>
        <p:nvGrpSpPr>
          <p:cNvPr id="18" name="Group 17"/>
          <p:cNvGrpSpPr/>
          <p:nvPr/>
        </p:nvGrpSpPr>
        <p:grpSpPr>
          <a:xfrm>
            <a:off x="172058" y="2764670"/>
            <a:ext cx="3603173" cy="2078785"/>
            <a:chOff x="179613" y="3113314"/>
            <a:chExt cx="3603173" cy="2078785"/>
          </a:xfrm>
        </p:grpSpPr>
        <p:cxnSp>
          <p:nvCxnSpPr>
            <p:cNvPr id="73" name="Straight Connector 72"/>
            <p:cNvCxnSpPr/>
            <p:nvPr/>
          </p:nvCxnSpPr>
          <p:spPr>
            <a:xfrm flipV="1">
              <a:off x="248641" y="3443042"/>
              <a:ext cx="3196688" cy="1"/>
            </a:xfrm>
            <a:prstGeom prst="line">
              <a:avLst/>
            </a:prstGeom>
            <a:ln w="28575"/>
          </p:spPr>
          <p:style>
            <a:lnRef idx="3">
              <a:schemeClr val="accent5"/>
            </a:lnRef>
            <a:fillRef idx="0">
              <a:schemeClr val="accent5"/>
            </a:fillRef>
            <a:effectRef idx="2">
              <a:schemeClr val="accent5"/>
            </a:effectRef>
            <a:fontRef idx="minor">
              <a:schemeClr val="tx1"/>
            </a:fontRef>
          </p:style>
        </p:cxnSp>
        <p:grpSp>
          <p:nvGrpSpPr>
            <p:cNvPr id="14" name="Group 13"/>
            <p:cNvGrpSpPr/>
            <p:nvPr/>
          </p:nvGrpSpPr>
          <p:grpSpPr>
            <a:xfrm>
              <a:off x="179613" y="3113314"/>
              <a:ext cx="3603173" cy="2078785"/>
              <a:chOff x="179613" y="3113314"/>
              <a:chExt cx="3603173" cy="2078785"/>
            </a:xfrm>
          </p:grpSpPr>
          <p:grpSp>
            <p:nvGrpSpPr>
              <p:cNvPr id="8" name="Group 7"/>
              <p:cNvGrpSpPr/>
              <p:nvPr/>
            </p:nvGrpSpPr>
            <p:grpSpPr>
              <a:xfrm>
                <a:off x="202406" y="3532414"/>
                <a:ext cx="3214018" cy="1659685"/>
                <a:chOff x="1055559" y="2844076"/>
                <a:chExt cx="3214018" cy="1659685"/>
              </a:xfrm>
            </p:grpSpPr>
            <p:sp>
              <p:nvSpPr>
                <p:cNvPr id="23" name="Shape 63921">
                  <a:extLst>
                    <a:ext uri="{FF2B5EF4-FFF2-40B4-BE49-F238E27FC236}">
                      <a16:creationId xmlns:a16="http://schemas.microsoft.com/office/drawing/2014/main" id="{B9A980B4-290C-4840-B4DE-002F1B8EBB85}"/>
                    </a:ext>
                  </a:extLst>
                </p:cNvPr>
                <p:cNvSpPr/>
                <p:nvPr/>
              </p:nvSpPr>
              <p:spPr>
                <a:xfrm>
                  <a:off x="1055559" y="3361714"/>
                  <a:ext cx="179387" cy="199346"/>
                </a:xfrm>
                <a:prstGeom prst="diamond">
                  <a:avLst/>
                </a:prstGeom>
                <a:solidFill>
                  <a:schemeClr val="accent3"/>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62" name="Subtitle 2">
                  <a:extLst>
                    <a:ext uri="{FF2B5EF4-FFF2-40B4-BE49-F238E27FC236}">
                      <a16:creationId xmlns:a16="http://schemas.microsoft.com/office/drawing/2014/main" id="{40CE4FD9-5AA5-584A-8381-FB2FD10D2636}"/>
                    </a:ext>
                  </a:extLst>
                </p:cNvPr>
                <p:cNvSpPr txBox="1">
                  <a:spLocks/>
                </p:cNvSpPr>
                <p:nvPr/>
              </p:nvSpPr>
              <p:spPr>
                <a:xfrm>
                  <a:off x="1348453" y="2844076"/>
                  <a:ext cx="2921124" cy="165968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AU" sz="1100" b="0" i="0" u="none" strike="noStrike" kern="1200" cap="none" spc="0" normalizeH="0" baseline="0" noProof="0" dirty="0">
                      <a:ln>
                        <a:noFill/>
                      </a:ln>
                      <a:solidFill>
                        <a:srgbClr val="041E42"/>
                      </a:solidFill>
                      <a:effectLst/>
                      <a:uLnTx/>
                      <a:uFillTx/>
                      <a:latin typeface="Montserrat Medium"/>
                      <a:ea typeface="+mn-ea"/>
                    </a:rPr>
                    <a:t>With a reduced Budget, we will </a:t>
                  </a:r>
                  <a:r>
                    <a:rPr kumimoji="0" lang="en-AU" sz="1100" b="1" i="0" u="none" strike="noStrike" kern="1200" cap="none" spc="0" normalizeH="0" baseline="0" noProof="0" dirty="0">
                      <a:ln>
                        <a:noFill/>
                      </a:ln>
                      <a:solidFill>
                        <a:srgbClr val="041E42"/>
                      </a:solidFill>
                      <a:effectLst/>
                      <a:uLnTx/>
                      <a:uFillTx/>
                      <a:latin typeface="Montserrat Medium"/>
                      <a:ea typeface="+mn-ea"/>
                    </a:rPr>
                    <a:t>repurpose PBL and strengthen existing positions </a:t>
                  </a:r>
                  <a:r>
                    <a:rPr kumimoji="0" lang="en-AU" sz="1100" b="0" i="0" u="none" strike="noStrike" kern="1200" cap="none" spc="0" normalizeH="0" baseline="0" noProof="0" dirty="0">
                      <a:ln>
                        <a:noFill/>
                      </a:ln>
                      <a:solidFill>
                        <a:srgbClr val="041E42"/>
                      </a:solidFill>
                      <a:effectLst/>
                      <a:uLnTx/>
                      <a:uFillTx/>
                      <a:latin typeface="Montserrat Medium"/>
                      <a:ea typeface="+mn-ea"/>
                    </a:rPr>
                    <a:t>to provide an expert workforce that collaborates across schools, networks &amp; School Services and, aligns its support to the School Excellence and Wellbeing Frameworks and Strategic Plans</a:t>
                  </a:r>
                </a:p>
              </p:txBody>
            </p:sp>
          </p:grpSp>
          <p:sp>
            <p:nvSpPr>
              <p:cNvPr id="75" name="Rectangle 74"/>
              <p:cNvSpPr/>
              <p:nvPr/>
            </p:nvSpPr>
            <p:spPr>
              <a:xfrm>
                <a:off x="179613" y="3113314"/>
                <a:ext cx="3603173" cy="33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19233E"/>
                    </a:solidFill>
                    <a:effectLst/>
                    <a:uLnTx/>
                    <a:uFillTx/>
                    <a:latin typeface="Montserrat SemiBold"/>
                    <a:ea typeface="+mn-ea"/>
                    <a:cs typeface="+mn-cs"/>
                  </a:rPr>
                  <a:t>Expert workforce and strong collaboration</a:t>
                </a:r>
              </a:p>
            </p:txBody>
          </p:sp>
        </p:grpSp>
      </p:grpSp>
      <p:grpSp>
        <p:nvGrpSpPr>
          <p:cNvPr id="21" name="Group 20"/>
          <p:cNvGrpSpPr/>
          <p:nvPr/>
        </p:nvGrpSpPr>
        <p:grpSpPr>
          <a:xfrm>
            <a:off x="172058" y="4898570"/>
            <a:ext cx="4323004" cy="1395134"/>
            <a:chOff x="156583" y="5237441"/>
            <a:chExt cx="4323004" cy="1395134"/>
          </a:xfrm>
        </p:grpSpPr>
        <p:grpSp>
          <p:nvGrpSpPr>
            <p:cNvPr id="7" name="Group 6"/>
            <p:cNvGrpSpPr/>
            <p:nvPr/>
          </p:nvGrpSpPr>
          <p:grpSpPr>
            <a:xfrm>
              <a:off x="156583" y="5582287"/>
              <a:ext cx="2988255" cy="1050288"/>
              <a:chOff x="622420" y="2972975"/>
              <a:chExt cx="2588695" cy="1050288"/>
            </a:xfrm>
          </p:grpSpPr>
          <p:sp>
            <p:nvSpPr>
              <p:cNvPr id="15" name="Shape 63931">
                <a:extLst>
                  <a:ext uri="{FF2B5EF4-FFF2-40B4-BE49-F238E27FC236}">
                    <a16:creationId xmlns:a16="http://schemas.microsoft.com/office/drawing/2014/main" id="{304FA028-13B5-AB4B-ABAE-48FC7096078F}"/>
                  </a:ext>
                </a:extLst>
              </p:cNvPr>
              <p:cNvSpPr/>
              <p:nvPr/>
            </p:nvSpPr>
            <p:spPr>
              <a:xfrm>
                <a:off x="622420" y="3293444"/>
                <a:ext cx="165606" cy="213179"/>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60" name="Subtitle 2">
                <a:extLst>
                  <a:ext uri="{FF2B5EF4-FFF2-40B4-BE49-F238E27FC236}">
                    <a16:creationId xmlns:a16="http://schemas.microsoft.com/office/drawing/2014/main" id="{12FF079E-996F-7C47-9EAA-91B15AB58D79}"/>
                  </a:ext>
                </a:extLst>
              </p:cNvPr>
              <p:cNvSpPr txBox="1">
                <a:spLocks/>
              </p:cNvSpPr>
              <p:nvPr/>
            </p:nvSpPr>
            <p:spPr>
              <a:xfrm>
                <a:off x="944138" y="2972975"/>
                <a:ext cx="2266977" cy="1050288"/>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AU" sz="1100" b="0" i="0" u="none" strike="noStrike" kern="1200" cap="none" spc="0" normalizeH="0" baseline="0" noProof="0" dirty="0">
                    <a:ln>
                      <a:noFill/>
                    </a:ln>
                    <a:solidFill>
                      <a:srgbClr val="041E42"/>
                    </a:solidFill>
                    <a:effectLst/>
                    <a:uLnTx/>
                    <a:uFillTx/>
                    <a:latin typeface="Montserrat Medium"/>
                    <a:ea typeface="+mn-ea"/>
                  </a:rPr>
                  <a:t>Workforce to provide a </a:t>
                </a:r>
                <a:r>
                  <a:rPr kumimoji="0" lang="en-AU" sz="1100" b="1" i="0" u="none" strike="noStrike" kern="1200" cap="none" spc="0" normalizeH="0" baseline="0" noProof="0" dirty="0">
                    <a:ln>
                      <a:noFill/>
                    </a:ln>
                    <a:solidFill>
                      <a:srgbClr val="041E42"/>
                    </a:solidFill>
                    <a:effectLst/>
                    <a:uLnTx/>
                    <a:uFillTx/>
                    <a:latin typeface="Montserrat Medium"/>
                    <a:ea typeface="+mn-ea"/>
                  </a:rPr>
                  <a:t>mix of  general oversight and specialist services to support complex cases </a:t>
                </a:r>
                <a:r>
                  <a:rPr kumimoji="0" lang="en-AU" sz="1100" b="0" i="0" u="none" strike="noStrike" kern="1200" cap="none" spc="0" normalizeH="0" baseline="0" noProof="0" dirty="0">
                    <a:ln>
                      <a:noFill/>
                    </a:ln>
                    <a:solidFill>
                      <a:srgbClr val="041E42"/>
                    </a:solidFill>
                    <a:effectLst/>
                    <a:uLnTx/>
                    <a:uFillTx/>
                    <a:latin typeface="Montserrat Medium"/>
                    <a:ea typeface="+mn-ea"/>
                  </a:rPr>
                  <a:t>and improve positive behaviour support across schools</a:t>
                </a:r>
              </a:p>
            </p:txBody>
          </p:sp>
        </p:grpSp>
        <p:sp>
          <p:nvSpPr>
            <p:cNvPr id="72" name="Rectangle 71"/>
            <p:cNvSpPr/>
            <p:nvPr/>
          </p:nvSpPr>
          <p:spPr>
            <a:xfrm>
              <a:off x="207682" y="5237441"/>
              <a:ext cx="4271905" cy="214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19233E"/>
                  </a:solidFill>
                  <a:effectLst/>
                  <a:uLnTx/>
                  <a:uFillTx/>
                  <a:latin typeface="Montserrat SemiBold"/>
                  <a:ea typeface="+mn-ea"/>
                  <a:cs typeface="+mn-cs"/>
                </a:rPr>
                <a:t>Specialist services</a:t>
              </a:r>
            </a:p>
          </p:txBody>
        </p:sp>
        <p:cxnSp>
          <p:nvCxnSpPr>
            <p:cNvPr id="77" name="Straight Connector 76"/>
            <p:cNvCxnSpPr/>
            <p:nvPr/>
          </p:nvCxnSpPr>
          <p:spPr>
            <a:xfrm flipV="1">
              <a:off x="292100" y="5505051"/>
              <a:ext cx="1425575" cy="1"/>
            </a:xfrm>
            <a:prstGeom prst="line">
              <a:avLst/>
            </a:prstGeom>
            <a:ln w="28575"/>
          </p:spPr>
          <p:style>
            <a:lnRef idx="3">
              <a:schemeClr val="accent5"/>
            </a:lnRef>
            <a:fillRef idx="0">
              <a:schemeClr val="accent5"/>
            </a:fillRef>
            <a:effectRef idx="2">
              <a:schemeClr val="accent5"/>
            </a:effectRef>
            <a:fontRef idx="minor">
              <a:schemeClr val="tx1"/>
            </a:fontRef>
          </p:style>
        </p:cxnSp>
      </p:grpSp>
      <p:grpSp>
        <p:nvGrpSpPr>
          <p:cNvPr id="5" name="Group 4"/>
          <p:cNvGrpSpPr/>
          <p:nvPr/>
        </p:nvGrpSpPr>
        <p:grpSpPr>
          <a:xfrm>
            <a:off x="5959929" y="1420585"/>
            <a:ext cx="4210149" cy="1089116"/>
            <a:chOff x="5846306" y="1780494"/>
            <a:chExt cx="4210149" cy="1089116"/>
          </a:xfrm>
        </p:grpSpPr>
        <p:grpSp>
          <p:nvGrpSpPr>
            <p:cNvPr id="9" name="Group 8"/>
            <p:cNvGrpSpPr/>
            <p:nvPr/>
          </p:nvGrpSpPr>
          <p:grpSpPr>
            <a:xfrm>
              <a:off x="5885540" y="2022455"/>
              <a:ext cx="2971990" cy="847155"/>
              <a:chOff x="868838" y="4765015"/>
              <a:chExt cx="2131196" cy="847155"/>
            </a:xfrm>
          </p:grpSpPr>
          <p:sp>
            <p:nvSpPr>
              <p:cNvPr id="11" name="Shape 63936">
                <a:extLst>
                  <a:ext uri="{FF2B5EF4-FFF2-40B4-BE49-F238E27FC236}">
                    <a16:creationId xmlns:a16="http://schemas.microsoft.com/office/drawing/2014/main" id="{679C2E15-C79A-294D-BF38-DD1FF0AD15A7}"/>
                  </a:ext>
                </a:extLst>
              </p:cNvPr>
              <p:cNvSpPr/>
              <p:nvPr/>
            </p:nvSpPr>
            <p:spPr>
              <a:xfrm>
                <a:off x="868838" y="4966247"/>
                <a:ext cx="131894" cy="205355"/>
              </a:xfrm>
              <a:prstGeom prst="diamond">
                <a:avLst/>
              </a:prstGeom>
              <a:solidFill>
                <a:schemeClr val="accent4"/>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64" name="Subtitle 2">
                <a:extLst>
                  <a:ext uri="{FF2B5EF4-FFF2-40B4-BE49-F238E27FC236}">
                    <a16:creationId xmlns:a16="http://schemas.microsoft.com/office/drawing/2014/main" id="{B53296FC-68C2-6B42-8E65-391F5BC024DD}"/>
                  </a:ext>
                </a:extLst>
              </p:cNvPr>
              <p:cNvSpPr txBox="1">
                <a:spLocks/>
              </p:cNvSpPr>
              <p:nvPr/>
            </p:nvSpPr>
            <p:spPr>
              <a:xfrm>
                <a:off x="1056185" y="4765015"/>
                <a:ext cx="1943849" cy="84715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AU" sz="1100" b="0" i="0" u="none" strike="noStrike" kern="1200" cap="none" spc="0" normalizeH="0" baseline="0" noProof="0" dirty="0">
                    <a:ln>
                      <a:noFill/>
                    </a:ln>
                    <a:solidFill>
                      <a:srgbClr val="041E42"/>
                    </a:solidFill>
                    <a:effectLst/>
                    <a:uLnTx/>
                    <a:uFillTx/>
                    <a:latin typeface="Montserrat Medium"/>
                    <a:ea typeface="+mn-ea"/>
                  </a:rPr>
                  <a:t>Project to provide </a:t>
                </a:r>
                <a:r>
                  <a:rPr kumimoji="0" lang="en-AU" sz="1100" b="1" i="0" u="none" strike="noStrike" kern="1200" cap="none" spc="0" normalizeH="0" baseline="0" noProof="0" dirty="0">
                    <a:ln>
                      <a:noFill/>
                    </a:ln>
                    <a:solidFill>
                      <a:srgbClr val="041E42"/>
                    </a:solidFill>
                    <a:effectLst/>
                    <a:uLnTx/>
                    <a:uFillTx/>
                    <a:latin typeface="Montserrat Medium"/>
                    <a:ea typeface="+mn-ea"/>
                  </a:rPr>
                  <a:t>a cadence of tailored support services aligned to user needs </a:t>
                </a:r>
                <a:r>
                  <a:rPr kumimoji="0" lang="en-AU" sz="1100" b="0" i="0" u="none" strike="noStrike" kern="1200" cap="none" spc="0" normalizeH="0" baseline="0" noProof="0" dirty="0">
                    <a:ln>
                      <a:noFill/>
                    </a:ln>
                    <a:solidFill>
                      <a:srgbClr val="041E42"/>
                    </a:solidFill>
                    <a:effectLst/>
                    <a:uLnTx/>
                    <a:uFillTx/>
                    <a:latin typeface="Montserrat Medium"/>
                    <a:ea typeface="+mn-ea"/>
                  </a:rPr>
                  <a:t>as well as increased access to resources and information.</a:t>
                </a:r>
              </a:p>
            </p:txBody>
          </p:sp>
        </p:grpSp>
        <p:sp>
          <p:nvSpPr>
            <p:cNvPr id="89" name="Rectangle 88"/>
            <p:cNvSpPr/>
            <p:nvPr/>
          </p:nvSpPr>
          <p:spPr>
            <a:xfrm>
              <a:off x="5846306" y="1780494"/>
              <a:ext cx="4210149" cy="14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19233E"/>
                  </a:solidFill>
                  <a:effectLst/>
                  <a:uLnTx/>
                  <a:uFillTx/>
                  <a:latin typeface="Montserrat SemiBold"/>
                  <a:ea typeface="+mn-ea"/>
                  <a:cs typeface="+mn-cs"/>
                </a:rPr>
                <a:t>Tailored support</a:t>
              </a:r>
            </a:p>
          </p:txBody>
        </p:sp>
        <p:cxnSp>
          <p:nvCxnSpPr>
            <p:cNvPr id="90" name="Straight Connector 89"/>
            <p:cNvCxnSpPr/>
            <p:nvPr/>
          </p:nvCxnSpPr>
          <p:spPr>
            <a:xfrm flipV="1">
              <a:off x="5955234" y="2008465"/>
              <a:ext cx="1370852" cy="1"/>
            </a:xfrm>
            <a:prstGeom prst="line">
              <a:avLst/>
            </a:prstGeom>
            <a:ln w="28575"/>
          </p:spPr>
          <p:style>
            <a:lnRef idx="3">
              <a:schemeClr val="accent5"/>
            </a:lnRef>
            <a:fillRef idx="0">
              <a:schemeClr val="accent5"/>
            </a:fillRef>
            <a:effectRef idx="2">
              <a:schemeClr val="accent5"/>
            </a:effectRef>
            <a:fontRef idx="minor">
              <a:schemeClr val="tx1"/>
            </a:fontRef>
          </p:style>
        </p:cxnSp>
      </p:grpSp>
      <p:grpSp>
        <p:nvGrpSpPr>
          <p:cNvPr id="17" name="Group 16"/>
          <p:cNvGrpSpPr/>
          <p:nvPr/>
        </p:nvGrpSpPr>
        <p:grpSpPr>
          <a:xfrm>
            <a:off x="5999163" y="2848596"/>
            <a:ext cx="3287487" cy="1563999"/>
            <a:chOff x="5916385" y="3080656"/>
            <a:chExt cx="3287487" cy="1563999"/>
          </a:xfrm>
        </p:grpSpPr>
        <p:grpSp>
          <p:nvGrpSpPr>
            <p:cNvPr id="12" name="Group 11"/>
            <p:cNvGrpSpPr/>
            <p:nvPr/>
          </p:nvGrpSpPr>
          <p:grpSpPr>
            <a:xfrm>
              <a:off x="5916385" y="3391235"/>
              <a:ext cx="2586834" cy="1253420"/>
              <a:chOff x="1968797" y="4119015"/>
              <a:chExt cx="2127115" cy="1253420"/>
            </a:xfrm>
          </p:grpSpPr>
          <p:sp>
            <p:nvSpPr>
              <p:cNvPr id="71" name="Shape 63931">
                <a:extLst>
                  <a:ext uri="{FF2B5EF4-FFF2-40B4-BE49-F238E27FC236}">
                    <a16:creationId xmlns:a16="http://schemas.microsoft.com/office/drawing/2014/main" id="{304FA028-13B5-AB4B-ABAE-48FC7096078F}"/>
                  </a:ext>
                </a:extLst>
              </p:cNvPr>
              <p:cNvSpPr/>
              <p:nvPr/>
            </p:nvSpPr>
            <p:spPr>
              <a:xfrm>
                <a:off x="1968797" y="4502380"/>
                <a:ext cx="175164" cy="206576"/>
              </a:xfrm>
              <a:prstGeom prst="diamond">
                <a:avLst/>
              </a:prstGeom>
              <a:solidFill>
                <a:schemeClr val="accent2"/>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76" name="Subtitle 2">
                <a:extLst>
                  <a:ext uri="{FF2B5EF4-FFF2-40B4-BE49-F238E27FC236}">
                    <a16:creationId xmlns:a16="http://schemas.microsoft.com/office/drawing/2014/main" id="{12FF079E-996F-7C47-9EAA-91B15AB58D79}"/>
                  </a:ext>
                </a:extLst>
              </p:cNvPr>
              <p:cNvSpPr txBox="1">
                <a:spLocks/>
              </p:cNvSpPr>
              <p:nvPr/>
            </p:nvSpPr>
            <p:spPr>
              <a:xfrm>
                <a:off x="2277523" y="4119015"/>
                <a:ext cx="1818389" cy="1253420"/>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AU" sz="1100" b="0" i="0" u="none" strike="noStrike" kern="1200" cap="none" spc="0" normalizeH="0" baseline="0" noProof="0" dirty="0">
                    <a:ln>
                      <a:noFill/>
                    </a:ln>
                    <a:solidFill>
                      <a:srgbClr val="041E42"/>
                    </a:solidFill>
                    <a:effectLst/>
                    <a:uLnTx/>
                    <a:uFillTx/>
                    <a:latin typeface="Montserrat Medium"/>
                    <a:ea typeface="+mn-ea"/>
                  </a:rPr>
                  <a:t>Workforce, school staff and specialists to receive </a:t>
                </a:r>
                <a:r>
                  <a:rPr kumimoji="0" lang="en-AU" sz="1100" b="1" i="0" u="none" strike="noStrike" kern="1200" cap="none" spc="0" normalizeH="0" baseline="0" noProof="0" dirty="0">
                    <a:ln>
                      <a:noFill/>
                    </a:ln>
                    <a:solidFill>
                      <a:srgbClr val="041E42"/>
                    </a:solidFill>
                    <a:effectLst/>
                    <a:uLnTx/>
                    <a:uFillTx/>
                    <a:latin typeface="Montserrat Medium"/>
                    <a:ea typeface="+mn-ea"/>
                  </a:rPr>
                  <a:t>best practice mentoring and  professional learning and their capabilities built to bench-marked levels.</a:t>
                </a:r>
              </a:p>
            </p:txBody>
          </p:sp>
        </p:grpSp>
        <p:cxnSp>
          <p:nvCxnSpPr>
            <p:cNvPr id="92" name="Straight Connector 91"/>
            <p:cNvCxnSpPr/>
            <p:nvPr/>
          </p:nvCxnSpPr>
          <p:spPr>
            <a:xfrm flipV="1">
              <a:off x="5984678" y="3321974"/>
              <a:ext cx="2714563" cy="9125"/>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93" name="Rectangle 92"/>
            <p:cNvSpPr/>
            <p:nvPr/>
          </p:nvSpPr>
          <p:spPr>
            <a:xfrm>
              <a:off x="5916385" y="3080656"/>
              <a:ext cx="3287487"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19233E"/>
                  </a:solidFill>
                  <a:effectLst/>
                  <a:uLnTx/>
                  <a:uFillTx/>
                  <a:latin typeface="Montserrat SemiBold"/>
                  <a:ea typeface="+mn-ea"/>
                  <a:cs typeface="+mn-cs"/>
                </a:rPr>
                <a:t>Best practice PL &amp; mentorships</a:t>
              </a:r>
            </a:p>
          </p:txBody>
        </p:sp>
      </p:grpSp>
      <p:grpSp>
        <p:nvGrpSpPr>
          <p:cNvPr id="20" name="Group 19"/>
          <p:cNvGrpSpPr/>
          <p:nvPr/>
        </p:nvGrpSpPr>
        <p:grpSpPr>
          <a:xfrm>
            <a:off x="6112329" y="4746171"/>
            <a:ext cx="4140856" cy="1950570"/>
            <a:chOff x="5903423" y="4771639"/>
            <a:chExt cx="4140856" cy="1950570"/>
          </a:xfrm>
        </p:grpSpPr>
        <p:grpSp>
          <p:nvGrpSpPr>
            <p:cNvPr id="10" name="Group 9"/>
            <p:cNvGrpSpPr/>
            <p:nvPr/>
          </p:nvGrpSpPr>
          <p:grpSpPr>
            <a:xfrm>
              <a:off x="5943161" y="5062524"/>
              <a:ext cx="2515165" cy="1659685"/>
              <a:chOff x="193235" y="2653396"/>
              <a:chExt cx="2920077" cy="1659685"/>
            </a:xfrm>
          </p:grpSpPr>
          <p:sp>
            <p:nvSpPr>
              <p:cNvPr id="70" name="Shape 63926">
                <a:extLst>
                  <a:ext uri="{FF2B5EF4-FFF2-40B4-BE49-F238E27FC236}">
                    <a16:creationId xmlns:a16="http://schemas.microsoft.com/office/drawing/2014/main" id="{BB4B831F-3920-BE43-A3C6-FC58583EEFD9}"/>
                  </a:ext>
                </a:extLst>
              </p:cNvPr>
              <p:cNvSpPr/>
              <p:nvPr/>
            </p:nvSpPr>
            <p:spPr>
              <a:xfrm>
                <a:off x="193235" y="3119745"/>
                <a:ext cx="213859" cy="213859"/>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srgbClr val="000000"/>
                  </a:solidFill>
                  <a:effectLst/>
                  <a:uLnTx/>
                  <a:uFillTx/>
                  <a:latin typeface="Lato Light" panose="020F0502020204030203" pitchFamily="34" charset="0"/>
                  <a:ea typeface="+mn-ea"/>
                  <a:cs typeface="+mn-cs"/>
                </a:endParaRPr>
              </a:p>
            </p:txBody>
          </p:sp>
          <p:sp>
            <p:nvSpPr>
              <p:cNvPr id="74" name="Subtitle 2">
                <a:extLst>
                  <a:ext uri="{FF2B5EF4-FFF2-40B4-BE49-F238E27FC236}">
                    <a16:creationId xmlns:a16="http://schemas.microsoft.com/office/drawing/2014/main" id="{537A5283-53E8-DF46-B934-88EFD35B0252}"/>
                  </a:ext>
                </a:extLst>
              </p:cNvPr>
              <p:cNvSpPr txBox="1">
                <a:spLocks/>
              </p:cNvSpPr>
              <p:nvPr/>
            </p:nvSpPr>
            <p:spPr>
              <a:xfrm>
                <a:off x="562315" y="2653396"/>
                <a:ext cx="2550997" cy="165968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AU" sz="1100" b="0" i="0" u="none" strike="noStrike" kern="1200" cap="none" spc="0" normalizeH="0" baseline="0" noProof="0" dirty="0">
                    <a:ln>
                      <a:noFill/>
                    </a:ln>
                    <a:solidFill>
                      <a:srgbClr val="041E42"/>
                    </a:solidFill>
                    <a:effectLst/>
                    <a:uLnTx/>
                    <a:uFillTx/>
                    <a:latin typeface="Montserrat Medium"/>
                    <a:ea typeface="+mn-ea"/>
                  </a:rPr>
                  <a:t>The package to provide </a:t>
                </a:r>
                <a:r>
                  <a:rPr kumimoji="0" lang="en-AU" sz="1100" b="1" i="0" u="none" strike="noStrike" kern="1200" cap="none" spc="0" normalizeH="0" baseline="0" noProof="0" dirty="0">
                    <a:ln>
                      <a:noFill/>
                    </a:ln>
                    <a:solidFill>
                      <a:srgbClr val="041E42"/>
                    </a:solidFill>
                    <a:effectLst/>
                    <a:uLnTx/>
                    <a:uFillTx/>
                    <a:latin typeface="Montserrat Medium"/>
                    <a:ea typeface="+mn-ea"/>
                  </a:rPr>
                  <a:t>proactive coordination and integration of  behavioural support services, </a:t>
                </a:r>
                <a:r>
                  <a:rPr kumimoji="0" lang="en-AU" sz="1100" b="0" i="0" u="none" strike="noStrike" kern="1200" cap="none" spc="0" normalizeH="0" baseline="0" noProof="0" dirty="0">
                    <a:ln>
                      <a:noFill/>
                    </a:ln>
                    <a:solidFill>
                      <a:srgbClr val="041E42"/>
                    </a:solidFill>
                    <a:effectLst/>
                    <a:uLnTx/>
                    <a:uFillTx/>
                    <a:latin typeface="Montserrat Medium"/>
                    <a:ea typeface="+mn-ea"/>
                  </a:rPr>
                  <a:t>including access to inter-Agency staff for a multi-disciplinary response to complex scenarios</a:t>
                </a:r>
              </a:p>
            </p:txBody>
          </p:sp>
        </p:grpSp>
        <p:sp>
          <p:nvSpPr>
            <p:cNvPr id="91" name="Rectangle 90"/>
            <p:cNvSpPr/>
            <p:nvPr/>
          </p:nvSpPr>
          <p:spPr>
            <a:xfrm>
              <a:off x="5903423" y="4771639"/>
              <a:ext cx="4140856" cy="19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19233E"/>
                  </a:solidFill>
                  <a:effectLst/>
                  <a:uLnTx/>
                  <a:uFillTx/>
                  <a:latin typeface="Montserrat SemiBold"/>
                  <a:ea typeface="+mn-ea"/>
                  <a:cs typeface="+mn-cs"/>
                </a:rPr>
                <a:t>Inter-Agency partnerships</a:t>
              </a:r>
            </a:p>
          </p:txBody>
        </p:sp>
        <p:cxnSp>
          <p:nvCxnSpPr>
            <p:cNvPr id="94" name="Straight Connector 93"/>
            <p:cNvCxnSpPr/>
            <p:nvPr/>
          </p:nvCxnSpPr>
          <p:spPr>
            <a:xfrm flipV="1">
              <a:off x="6030598" y="5017041"/>
              <a:ext cx="2106927" cy="1"/>
            </a:xfrm>
            <a:prstGeom prst="line">
              <a:avLst/>
            </a:prstGeom>
            <a:ln w="28575"/>
          </p:spPr>
          <p:style>
            <a:lnRef idx="3">
              <a:schemeClr val="accent5"/>
            </a:lnRef>
            <a:fillRef idx="0">
              <a:schemeClr val="accent5"/>
            </a:fillRef>
            <a:effectRef idx="2">
              <a:schemeClr val="accent5"/>
            </a:effectRef>
            <a:fontRef idx="minor">
              <a:schemeClr val="tx1"/>
            </a:fontRef>
          </p:style>
        </p:cxnSp>
      </p:grpSp>
      <p:sp>
        <p:nvSpPr>
          <p:cNvPr id="3" name="Title 2"/>
          <p:cNvSpPr>
            <a:spLocks noGrp="1"/>
          </p:cNvSpPr>
          <p:nvPr>
            <p:ph type="title"/>
          </p:nvPr>
        </p:nvSpPr>
        <p:spPr>
          <a:xfrm>
            <a:off x="260569" y="631545"/>
            <a:ext cx="8623051" cy="498470"/>
          </a:xfrm>
        </p:spPr>
        <p:txBody>
          <a:bodyPr/>
          <a:lstStyle/>
          <a:p>
            <a:r>
              <a:rPr lang="en-AU" sz="2000" dirty="0"/>
              <a:t>An integrated package of support for schools</a:t>
            </a:r>
          </a:p>
        </p:txBody>
      </p:sp>
      <p:sp>
        <p:nvSpPr>
          <p:cNvPr id="69" name="Rectangle 68"/>
          <p:cNvSpPr/>
          <p:nvPr/>
        </p:nvSpPr>
        <p:spPr>
          <a:xfrm>
            <a:off x="8317661" y="105951"/>
            <a:ext cx="722376" cy="265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FFFF"/>
                </a:solidFill>
                <a:effectLst/>
                <a:uLnTx/>
                <a:uFillTx/>
                <a:latin typeface="Montserrat Medium"/>
                <a:ea typeface="+mn-ea"/>
                <a:cs typeface="+mn-cs"/>
              </a:rPr>
              <a:t>DRAFT</a:t>
            </a:r>
          </a:p>
        </p:txBody>
      </p:sp>
    </p:spTree>
    <p:extLst>
      <p:ext uri="{BB962C8B-B14F-4D97-AF65-F5344CB8AC3E}">
        <p14:creationId xmlns:p14="http://schemas.microsoft.com/office/powerpoint/2010/main" val="288858841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84150" y="1286888"/>
            <a:ext cx="8859850" cy="419659"/>
          </a:xfrm>
        </p:spPr>
        <p:txBody>
          <a:bodyPr/>
          <a:lstStyle/>
          <a:p>
            <a:pPr>
              <a:lnSpc>
                <a:spcPct val="100000"/>
              </a:lnSpc>
              <a:spcAft>
                <a:spcPts val="0"/>
              </a:spcAft>
            </a:pPr>
            <a:r>
              <a:rPr lang="en-AU" sz="1600" dirty="0"/>
              <a:t>Behaviour Specialists will be flexibly located to provide inclusive support to schools </a:t>
            </a:r>
          </a:p>
        </p:txBody>
      </p:sp>
      <p:sp>
        <p:nvSpPr>
          <p:cNvPr id="4" name="Title 3"/>
          <p:cNvSpPr>
            <a:spLocks noGrp="1"/>
          </p:cNvSpPr>
          <p:nvPr>
            <p:ph type="title"/>
          </p:nvPr>
        </p:nvSpPr>
        <p:spPr>
          <a:xfrm>
            <a:off x="232286" y="680752"/>
            <a:ext cx="8623051" cy="498470"/>
          </a:xfrm>
        </p:spPr>
        <p:txBody>
          <a:bodyPr/>
          <a:lstStyle/>
          <a:p>
            <a:r>
              <a:rPr lang="en-AU" sz="2000" dirty="0"/>
              <a:t>The Behaviour Specialist positions</a:t>
            </a:r>
          </a:p>
        </p:txBody>
      </p:sp>
      <p:sp>
        <p:nvSpPr>
          <p:cNvPr id="6" name="Rectangle 5">
            <a:extLst>
              <a:ext uri="{FF2B5EF4-FFF2-40B4-BE49-F238E27FC236}">
                <a16:creationId xmlns:a16="http://schemas.microsoft.com/office/drawing/2014/main" id="{AEA488A3-06FF-A44C-A9CC-E2A3F36B9E92}"/>
              </a:ext>
            </a:extLst>
          </p:cNvPr>
          <p:cNvSpPr/>
          <p:nvPr/>
        </p:nvSpPr>
        <p:spPr>
          <a:xfrm>
            <a:off x="3328869" y="1976256"/>
            <a:ext cx="2483532" cy="1718064"/>
          </a:xfrm>
          <a:prstGeom prst="rect">
            <a:avLst/>
          </a:prstGeom>
          <a:solidFill>
            <a:schemeClr val="bg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7" name="Rectangle 6">
            <a:extLst>
              <a:ext uri="{FF2B5EF4-FFF2-40B4-BE49-F238E27FC236}">
                <a16:creationId xmlns:a16="http://schemas.microsoft.com/office/drawing/2014/main" id="{D0DDC3A8-5CB0-8F47-ACB8-4F9BA922B1B3}"/>
              </a:ext>
            </a:extLst>
          </p:cNvPr>
          <p:cNvSpPr/>
          <p:nvPr/>
        </p:nvSpPr>
        <p:spPr>
          <a:xfrm>
            <a:off x="580413" y="4008042"/>
            <a:ext cx="2483532" cy="1718064"/>
          </a:xfrm>
          <a:prstGeom prst="rect">
            <a:avLst/>
          </a:prstGeom>
          <a:solidFill>
            <a:schemeClr val="bg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8" name="Rectangle 7">
            <a:extLst>
              <a:ext uri="{FF2B5EF4-FFF2-40B4-BE49-F238E27FC236}">
                <a16:creationId xmlns:a16="http://schemas.microsoft.com/office/drawing/2014/main" id="{DEE97F36-873B-3F4D-8228-3D025443AE09}"/>
              </a:ext>
            </a:extLst>
          </p:cNvPr>
          <p:cNvSpPr/>
          <p:nvPr/>
        </p:nvSpPr>
        <p:spPr>
          <a:xfrm>
            <a:off x="566013" y="2013042"/>
            <a:ext cx="2483532" cy="1718064"/>
          </a:xfrm>
          <a:prstGeom prst="rect">
            <a:avLst/>
          </a:prstGeom>
          <a:solidFill>
            <a:schemeClr val="bg2">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9" name="Rectangle 8">
            <a:extLst>
              <a:ext uri="{FF2B5EF4-FFF2-40B4-BE49-F238E27FC236}">
                <a16:creationId xmlns:a16="http://schemas.microsoft.com/office/drawing/2014/main" id="{2A996DC2-60E0-704A-977E-B39FAC1AA130}"/>
              </a:ext>
            </a:extLst>
          </p:cNvPr>
          <p:cNvSpPr/>
          <p:nvPr/>
        </p:nvSpPr>
        <p:spPr>
          <a:xfrm>
            <a:off x="3330234" y="3997532"/>
            <a:ext cx="2483532" cy="1718064"/>
          </a:xfrm>
          <a:prstGeom prst="rect">
            <a:avLst/>
          </a:prstGeom>
          <a:solidFill>
            <a:schemeClr val="bg2">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10" name="Rectangle 9">
            <a:extLst>
              <a:ext uri="{FF2B5EF4-FFF2-40B4-BE49-F238E27FC236}">
                <a16:creationId xmlns:a16="http://schemas.microsoft.com/office/drawing/2014/main" id="{C8295544-C43C-2748-B956-9EA0FC994A2E}"/>
              </a:ext>
            </a:extLst>
          </p:cNvPr>
          <p:cNvSpPr/>
          <p:nvPr/>
        </p:nvSpPr>
        <p:spPr>
          <a:xfrm>
            <a:off x="6090010" y="2013042"/>
            <a:ext cx="2483532" cy="1718064"/>
          </a:xfrm>
          <a:prstGeom prst="rect">
            <a:avLst/>
          </a:prstGeom>
          <a:solidFill>
            <a:schemeClr val="bg2">
              <a:lumMod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11" name="Rectangle 10">
            <a:extLst>
              <a:ext uri="{FF2B5EF4-FFF2-40B4-BE49-F238E27FC236}">
                <a16:creationId xmlns:a16="http://schemas.microsoft.com/office/drawing/2014/main" id="{EEA53924-ECBA-B148-A0EB-476F3371CF1A}"/>
              </a:ext>
            </a:extLst>
          </p:cNvPr>
          <p:cNvSpPr/>
          <p:nvPr/>
        </p:nvSpPr>
        <p:spPr>
          <a:xfrm>
            <a:off x="6090010" y="3997532"/>
            <a:ext cx="2483532" cy="1731756"/>
          </a:xfrm>
          <a:prstGeom prst="rect">
            <a:avLst/>
          </a:prstGeom>
          <a:solidFill>
            <a:schemeClr val="bg2">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Roboto Light" panose="02000000000000000000" pitchFamily="2" charset="0"/>
              <a:ea typeface="+mn-ea"/>
              <a:cs typeface="+mn-cs"/>
            </a:endParaRPr>
          </a:p>
        </p:txBody>
      </p:sp>
      <p:sp>
        <p:nvSpPr>
          <p:cNvPr id="18" name="TextBox 17">
            <a:extLst>
              <a:ext uri="{FF2B5EF4-FFF2-40B4-BE49-F238E27FC236}">
                <a16:creationId xmlns:a16="http://schemas.microsoft.com/office/drawing/2014/main" id="{72E5629F-B88B-4844-8F15-A1E5535C1C85}"/>
              </a:ext>
            </a:extLst>
          </p:cNvPr>
          <p:cNvSpPr txBox="1"/>
          <p:nvPr/>
        </p:nvSpPr>
        <p:spPr>
          <a:xfrm>
            <a:off x="3310759" y="1957711"/>
            <a:ext cx="2538248" cy="430887"/>
          </a:xfrm>
          <a:prstGeom prst="rect">
            <a:avLst/>
          </a:prstGeom>
          <a:noFill/>
        </p:spPr>
        <p:txBody>
          <a:bodyPr wrap="squar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Montserrat SemiBold"/>
                <a:ea typeface="League Spartan" charset="0"/>
                <a:cs typeface="Poppins" pitchFamily="2" charset="77"/>
              </a:rPr>
              <a:t>ACCREDITATION &amp; FURTHER STUDY </a:t>
            </a:r>
            <a:r>
              <a:rPr kumimoji="0" lang="en-US" sz="1100" b="1" i="0" u="none" strike="noStrike" kern="1200" cap="none" spc="0" normalizeH="0" baseline="0" noProof="0" dirty="0">
                <a:ln>
                  <a:noFill/>
                </a:ln>
                <a:solidFill>
                  <a:srgbClr val="FF0000"/>
                </a:solidFill>
                <a:effectLst/>
                <a:uLnTx/>
                <a:uFillTx/>
                <a:latin typeface="Montserrat SemiBold"/>
                <a:ea typeface="League Spartan" charset="0"/>
                <a:cs typeface="Poppins" pitchFamily="2" charset="77"/>
              </a:rPr>
              <a:t>02</a:t>
            </a:r>
          </a:p>
        </p:txBody>
      </p:sp>
      <p:sp>
        <p:nvSpPr>
          <p:cNvPr id="19" name="TextBox 18">
            <a:extLst>
              <a:ext uri="{FF2B5EF4-FFF2-40B4-BE49-F238E27FC236}">
                <a16:creationId xmlns:a16="http://schemas.microsoft.com/office/drawing/2014/main" id="{C360A542-35EB-104E-B255-ED98099E1570}"/>
              </a:ext>
            </a:extLst>
          </p:cNvPr>
          <p:cNvSpPr txBox="1"/>
          <p:nvPr/>
        </p:nvSpPr>
        <p:spPr>
          <a:xfrm>
            <a:off x="551792" y="1997327"/>
            <a:ext cx="2517228" cy="430887"/>
          </a:xfrm>
          <a:prstGeom prst="rect">
            <a:avLst/>
          </a:prstGeom>
          <a:noFill/>
        </p:spPr>
        <p:txBody>
          <a:bodyPr wrap="squar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Montserrat SemiBold"/>
                <a:ea typeface="League Spartan" charset="0"/>
                <a:cs typeface="Poppins" pitchFamily="2" charset="77"/>
              </a:rPr>
              <a:t>TOP QUALIFICATIONS &amp; BEHAVIOUR SPECIALISATION </a:t>
            </a:r>
            <a:r>
              <a:rPr kumimoji="0" lang="en-US" sz="1100" b="1" i="0" u="none" strike="noStrike" kern="1200" cap="none" spc="0" normalizeH="0" baseline="0" noProof="0" dirty="0">
                <a:ln>
                  <a:noFill/>
                </a:ln>
                <a:solidFill>
                  <a:srgbClr val="FF0000"/>
                </a:solidFill>
                <a:effectLst/>
                <a:uLnTx/>
                <a:uFillTx/>
                <a:latin typeface="Montserrat SemiBold"/>
                <a:ea typeface="League Spartan" charset="0"/>
                <a:cs typeface="Poppins" pitchFamily="2" charset="77"/>
              </a:rPr>
              <a:t>01</a:t>
            </a:r>
          </a:p>
        </p:txBody>
      </p:sp>
      <p:sp>
        <p:nvSpPr>
          <p:cNvPr id="20" name="TextBox 19">
            <a:extLst>
              <a:ext uri="{FF2B5EF4-FFF2-40B4-BE49-F238E27FC236}">
                <a16:creationId xmlns:a16="http://schemas.microsoft.com/office/drawing/2014/main" id="{8050B65A-9D9F-5542-B7C5-8886D899D595}"/>
              </a:ext>
            </a:extLst>
          </p:cNvPr>
          <p:cNvSpPr txBox="1"/>
          <p:nvPr/>
        </p:nvSpPr>
        <p:spPr>
          <a:xfrm>
            <a:off x="5901558" y="2017749"/>
            <a:ext cx="2801007" cy="600164"/>
          </a:xfrm>
          <a:prstGeom prst="rect">
            <a:avLst/>
          </a:prstGeom>
          <a:noFill/>
        </p:spPr>
        <p:txBody>
          <a:bodyPr wrap="squar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Montserrat SemiBold"/>
                <a:ea typeface="League Spartan" charset="0"/>
                <a:cs typeface="Poppins" pitchFamily="2" charset="77"/>
              </a:rPr>
              <a:t>PLANNING, IMPLEMENTATION &amp; MONITORING OF BEHAVIOUR INTERVENTIONS </a:t>
            </a:r>
            <a:r>
              <a:rPr kumimoji="0" lang="en-US" sz="1100" b="1" i="0" u="none" strike="noStrike" kern="1200" cap="none" spc="0" normalizeH="0" baseline="0" noProof="0" dirty="0">
                <a:ln>
                  <a:noFill/>
                </a:ln>
                <a:solidFill>
                  <a:srgbClr val="FF0000"/>
                </a:solidFill>
                <a:effectLst/>
                <a:uLnTx/>
                <a:uFillTx/>
                <a:latin typeface="Montserrat SemiBold"/>
                <a:ea typeface="League Spartan" charset="0"/>
                <a:cs typeface="Poppins" pitchFamily="2" charset="77"/>
              </a:rPr>
              <a:t>03</a:t>
            </a:r>
          </a:p>
        </p:txBody>
      </p:sp>
      <p:sp>
        <p:nvSpPr>
          <p:cNvPr id="21" name="TextBox 20">
            <a:extLst>
              <a:ext uri="{FF2B5EF4-FFF2-40B4-BE49-F238E27FC236}">
                <a16:creationId xmlns:a16="http://schemas.microsoft.com/office/drawing/2014/main" id="{290F0CBE-7092-3F4E-B575-99A08B77B784}"/>
              </a:ext>
            </a:extLst>
          </p:cNvPr>
          <p:cNvSpPr txBox="1"/>
          <p:nvPr/>
        </p:nvSpPr>
        <p:spPr>
          <a:xfrm>
            <a:off x="651820" y="3993728"/>
            <a:ext cx="2349061" cy="430887"/>
          </a:xfrm>
          <a:prstGeom prst="rect">
            <a:avLst/>
          </a:prstGeom>
          <a:noFill/>
        </p:spPr>
        <p:txBody>
          <a:bodyPr wrap="squar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Montserrat Medium"/>
                <a:ea typeface="League Spartan" charset="0"/>
                <a:cs typeface="Poppins" pitchFamily="2" charset="77"/>
              </a:rPr>
              <a:t>BROAD BASED SPECIALIST ADVICE  </a:t>
            </a:r>
            <a:r>
              <a:rPr kumimoji="0" lang="en-US" sz="1100" b="1" i="0" u="none" strike="noStrike" kern="1200" cap="none" spc="0" normalizeH="0" baseline="0" noProof="0" dirty="0">
                <a:ln>
                  <a:noFill/>
                </a:ln>
                <a:solidFill>
                  <a:srgbClr val="FF0000"/>
                </a:solidFill>
                <a:effectLst/>
                <a:uLnTx/>
                <a:uFillTx/>
                <a:latin typeface="Montserrat Medium"/>
                <a:ea typeface="League Spartan" charset="0"/>
                <a:cs typeface="Poppins" pitchFamily="2" charset="77"/>
              </a:rPr>
              <a:t>04</a:t>
            </a:r>
          </a:p>
        </p:txBody>
      </p:sp>
      <p:sp>
        <p:nvSpPr>
          <p:cNvPr id="24" name="Subtitle 2">
            <a:extLst>
              <a:ext uri="{FF2B5EF4-FFF2-40B4-BE49-F238E27FC236}">
                <a16:creationId xmlns:a16="http://schemas.microsoft.com/office/drawing/2014/main" id="{E35F4092-93D7-0540-A87F-EBEC777A2669}"/>
              </a:ext>
            </a:extLst>
          </p:cNvPr>
          <p:cNvSpPr txBox="1">
            <a:spLocks/>
          </p:cNvSpPr>
          <p:nvPr/>
        </p:nvSpPr>
        <p:spPr>
          <a:xfrm>
            <a:off x="3441541" y="2638396"/>
            <a:ext cx="2307021"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AU" sz="1000" b="0" i="0" u="none" strike="noStrike" kern="1200" cap="none" spc="0" normalizeH="0" baseline="0" noProof="0" dirty="0">
                <a:ln>
                  <a:noFill/>
                </a:ln>
                <a:solidFill>
                  <a:schemeClr val="tx1"/>
                </a:solidFill>
                <a:effectLst/>
                <a:uLnTx/>
                <a:uFillTx/>
                <a:latin typeface="Montserrat Medium"/>
                <a:ea typeface="Open Sans Light" panose="020B0306030504020204" pitchFamily="34" charset="0"/>
                <a:cs typeface="Mukta ExtraLight" panose="020B0000000000000000" pitchFamily="34" charset="77"/>
              </a:rPr>
              <a:t>They will be committed to  participating in and managing accreditation processes as well as further studies and/or trainings related to complex behaviour specialisation. </a:t>
            </a:r>
          </a:p>
        </p:txBody>
      </p:sp>
      <p:sp>
        <p:nvSpPr>
          <p:cNvPr id="25" name="Subtitle 2">
            <a:extLst>
              <a:ext uri="{FF2B5EF4-FFF2-40B4-BE49-F238E27FC236}">
                <a16:creationId xmlns:a16="http://schemas.microsoft.com/office/drawing/2014/main" id="{2F322C71-4AEC-4D4B-870D-1F2E1D351531}"/>
              </a:ext>
            </a:extLst>
          </p:cNvPr>
          <p:cNvSpPr txBox="1">
            <a:spLocks/>
          </p:cNvSpPr>
          <p:nvPr/>
        </p:nvSpPr>
        <p:spPr>
          <a:xfrm>
            <a:off x="583324" y="2490952"/>
            <a:ext cx="2454167" cy="141962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AU" sz="1000" b="0" i="0" u="none" strike="noStrike" kern="1200" cap="none" spc="0" normalizeH="0" baseline="0" noProof="0" dirty="0">
                <a:ln>
                  <a:noFill/>
                </a:ln>
                <a:solidFill>
                  <a:schemeClr val="tx1"/>
                </a:solidFill>
                <a:effectLst/>
                <a:uLnTx/>
                <a:uFillTx/>
                <a:latin typeface="Montserrat Medium"/>
                <a:ea typeface="Open Sans Light" panose="020B0306030504020204" pitchFamily="34" charset="0"/>
                <a:cs typeface="Mukta ExtraLight" panose="020B0000000000000000" pitchFamily="34" charset="77"/>
              </a:rPr>
              <a:t>SEO 1 &amp; 2 to possess teaching qualifications, behaviour qualifications and/or complex behaviour specialisation, and recent school-based experience within the K-12 range. They will be trained in PAX Good Behaviour Game. </a:t>
            </a:r>
          </a:p>
          <a:p>
            <a:pPr marL="0" marR="0" lvl="0" indent="0" algn="ctr" defTabSz="407972" rtl="0" eaLnBrk="1" fontAlgn="auto" latinLnBrk="0" hangingPunct="1">
              <a:lnSpc>
                <a:spcPct val="100000"/>
              </a:lnSpc>
              <a:spcBef>
                <a:spcPts val="0"/>
              </a:spcBef>
              <a:spcAft>
                <a:spcPts val="0"/>
              </a:spcAft>
              <a:buClrTx/>
              <a:buSzTx/>
              <a:buFont typeface="Arial"/>
              <a:buNone/>
              <a:tabLst/>
              <a:defRPr/>
            </a:pPr>
            <a:endParaRPr kumimoji="0" lang="en-AU" sz="1000" b="0" i="0" u="none" strike="noStrike" kern="1200" cap="none" spc="0" normalizeH="0" baseline="0" noProof="0" dirty="0">
              <a:ln>
                <a:noFill/>
              </a:ln>
              <a:solidFill>
                <a:srgbClr val="FFFFFF"/>
              </a:solidFill>
              <a:effectLst/>
              <a:uLnTx/>
              <a:uFillTx/>
              <a:latin typeface="Montserrat Medium"/>
              <a:ea typeface="Open Sans Light" panose="020B0306030504020204" pitchFamily="34" charset="0"/>
              <a:cs typeface="Mukta ExtraLight" panose="020B0000000000000000" pitchFamily="34" charset="77"/>
            </a:endParaRPr>
          </a:p>
          <a:p>
            <a:pPr marL="0" marR="0" lvl="0" indent="0" algn="ctr" defTabSz="407972" rtl="0" eaLnBrk="1" fontAlgn="auto" latinLnBrk="0" hangingPunct="1">
              <a:lnSpc>
                <a:spcPct val="100000"/>
              </a:lnSpc>
              <a:spcBef>
                <a:spcPts val="0"/>
              </a:spcBef>
              <a:spcAft>
                <a:spcPts val="0"/>
              </a:spcAft>
              <a:buClrTx/>
              <a:buSzTx/>
              <a:buFont typeface="Arial"/>
              <a:buNone/>
              <a:tabLst/>
              <a:defRPr/>
            </a:pPr>
            <a:endParaRPr kumimoji="0" lang="en-AU" sz="1000" b="0" i="0" u="none" strike="noStrike" kern="1200" cap="none" spc="0" normalizeH="0" baseline="0" noProof="0" dirty="0">
              <a:ln>
                <a:noFill/>
              </a:ln>
              <a:solidFill>
                <a:srgbClr val="FFFFFF"/>
              </a:solidFill>
              <a:effectLst/>
              <a:uLnTx/>
              <a:uFillTx/>
              <a:latin typeface="Montserrat Medium"/>
              <a:ea typeface="Open Sans Light" panose="020B0306030504020204"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6E604627-60C5-194B-986D-1EE214C74413}"/>
              </a:ext>
            </a:extLst>
          </p:cNvPr>
          <p:cNvSpPr txBox="1">
            <a:spLocks/>
          </p:cNvSpPr>
          <p:nvPr/>
        </p:nvSpPr>
        <p:spPr>
          <a:xfrm>
            <a:off x="6032938" y="2654877"/>
            <a:ext cx="2560344"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AU" sz="1000" b="0" i="0" u="none" strike="noStrike" kern="1200" cap="none" spc="0" normalizeH="0" baseline="0" noProof="0" dirty="0">
                <a:ln>
                  <a:noFill/>
                </a:ln>
                <a:solidFill>
                  <a:schemeClr val="tx1"/>
                </a:solidFill>
                <a:effectLst/>
                <a:uLnTx/>
                <a:uFillTx/>
                <a:latin typeface="Montserrat Medium"/>
                <a:ea typeface="+mn-ea"/>
                <a:cs typeface="Times New Roman" panose="02020603050405020304" pitchFamily="18" charset="0"/>
              </a:rPr>
              <a:t>Lead functional behaviour assessments, behaviour support planning, intervention development/ implementation/ monitoring for schools. Ensure Individual Student Support Plans meet the needs of students.</a:t>
            </a:r>
          </a:p>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AU" sz="1000" b="0" i="0" u="none" strike="noStrike" kern="1200" cap="none" spc="0" normalizeH="0" baseline="0" noProof="0" dirty="0">
                <a:ln>
                  <a:noFill/>
                </a:ln>
                <a:solidFill>
                  <a:srgbClr val="FFFFFF"/>
                </a:solidFill>
                <a:effectLst/>
                <a:uLnTx/>
                <a:uFillTx/>
                <a:latin typeface="Montserrat Medium"/>
                <a:ea typeface="+mn-ea"/>
                <a:cs typeface="Times New Roman" panose="02020603050405020304" pitchFamily="18" charset="0"/>
              </a:rPr>
              <a:t> </a:t>
            </a:r>
          </a:p>
        </p:txBody>
      </p:sp>
      <p:sp>
        <p:nvSpPr>
          <p:cNvPr id="27" name="Subtitle 2">
            <a:extLst>
              <a:ext uri="{FF2B5EF4-FFF2-40B4-BE49-F238E27FC236}">
                <a16:creationId xmlns:a16="http://schemas.microsoft.com/office/drawing/2014/main" id="{BE795C2E-BA53-9B41-9889-C2D427A55CE0}"/>
              </a:ext>
            </a:extLst>
          </p:cNvPr>
          <p:cNvSpPr txBox="1">
            <a:spLocks/>
          </p:cNvSpPr>
          <p:nvPr/>
        </p:nvSpPr>
        <p:spPr>
          <a:xfrm>
            <a:off x="6207099" y="4658076"/>
            <a:ext cx="2280831" cy="111185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
                <a:srgbClr val="000000"/>
              </a:buClr>
              <a:buSzTx/>
              <a:buFont typeface="Arial"/>
              <a:buNone/>
              <a:tabLst/>
              <a:defRPr/>
            </a:pPr>
            <a:r>
              <a:rPr kumimoji="0" lang="en-AU" sz="1000" b="0" i="0" u="none" strike="noStrike" kern="1200" cap="none" spc="0" normalizeH="0" baseline="0" noProof="0" dirty="0">
                <a:ln>
                  <a:noFill/>
                </a:ln>
                <a:solidFill>
                  <a:schemeClr val="tx1"/>
                </a:solidFill>
                <a:effectLst/>
                <a:uLnTx/>
                <a:uFillTx/>
                <a:latin typeface="Montserrat Medium"/>
                <a:ea typeface="Open Sans Light" panose="020B0306030504020204" pitchFamily="34" charset="0"/>
                <a:cs typeface="Mukta ExtraLight" panose="020B0000000000000000" pitchFamily="34" charset="77"/>
              </a:rPr>
              <a:t>Work collaboratively within the department and external agencies to ensure integrated service delivery that is responsive to the specific needs of each student. </a:t>
            </a:r>
          </a:p>
          <a:p>
            <a:pPr marL="0" marR="0" lvl="0" indent="0" algn="ctr" defTabSz="407972" rtl="0" eaLnBrk="1" fontAlgn="auto" latinLnBrk="0" hangingPunct="1">
              <a:lnSpc>
                <a:spcPct val="100000"/>
              </a:lnSpc>
              <a:spcBef>
                <a:spcPts val="0"/>
              </a:spcBef>
              <a:spcAft>
                <a:spcPts val="0"/>
              </a:spcAft>
              <a:buClr>
                <a:srgbClr val="000000"/>
              </a:buClr>
              <a:buSzTx/>
              <a:buFont typeface="Arial"/>
              <a:buNone/>
              <a:tabLst/>
              <a:defRPr/>
            </a:pPr>
            <a:endParaRPr kumimoji="0" lang="en-AU" sz="1000" b="0" i="0" u="none" strike="noStrike" kern="1200" cap="none" spc="0" normalizeH="0" baseline="0" noProof="0" dirty="0">
              <a:ln>
                <a:noFill/>
              </a:ln>
              <a:solidFill>
                <a:srgbClr val="FFFFFF"/>
              </a:solidFill>
              <a:effectLst/>
              <a:uLnTx/>
              <a:uFillTx/>
              <a:latin typeface="Montserrat Medium"/>
              <a:ea typeface="Open Sans Light" panose="020B0306030504020204"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08AB9DE6-E30D-3141-8B38-DC6D7C566DDE}"/>
              </a:ext>
            </a:extLst>
          </p:cNvPr>
          <p:cNvSpPr txBox="1">
            <a:spLocks/>
          </p:cNvSpPr>
          <p:nvPr/>
        </p:nvSpPr>
        <p:spPr>
          <a:xfrm>
            <a:off x="567558" y="4598276"/>
            <a:ext cx="2427889"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AU" sz="1000" b="0" i="0" u="none" strike="noStrike" kern="1200" cap="none" spc="0" normalizeH="0" baseline="0" noProof="0" dirty="0">
                <a:ln>
                  <a:noFill/>
                </a:ln>
                <a:solidFill>
                  <a:schemeClr val="tx1"/>
                </a:solidFill>
                <a:effectLst/>
                <a:uLnTx/>
                <a:uFillTx/>
                <a:latin typeface="Montserrat Medium"/>
                <a:ea typeface="Open Sans Light" panose="020B0306030504020204" pitchFamily="34" charset="0"/>
                <a:cs typeface="Mukta ExtraLight" panose="020B0000000000000000" pitchFamily="34" charset="77"/>
              </a:rPr>
              <a:t>Lead the provision of specialist advice to develop flexible and adaptive strategies tailored to the needs of students with complex needs. Guide case discussions, consultations and planning. </a:t>
            </a:r>
          </a:p>
        </p:txBody>
      </p:sp>
      <p:sp>
        <p:nvSpPr>
          <p:cNvPr id="29" name="Subtitle 2">
            <a:extLst>
              <a:ext uri="{FF2B5EF4-FFF2-40B4-BE49-F238E27FC236}">
                <a16:creationId xmlns:a16="http://schemas.microsoft.com/office/drawing/2014/main" id="{D5A1A653-B189-4E45-81AF-02C711EF5CA4}"/>
              </a:ext>
            </a:extLst>
          </p:cNvPr>
          <p:cNvSpPr txBox="1">
            <a:spLocks/>
          </p:cNvSpPr>
          <p:nvPr/>
        </p:nvSpPr>
        <p:spPr>
          <a:xfrm>
            <a:off x="3442139" y="4541701"/>
            <a:ext cx="2288263"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
                <a:srgbClr val="000000"/>
              </a:buClr>
              <a:buSzTx/>
              <a:buFont typeface="Arial"/>
              <a:buNone/>
              <a:tabLst/>
              <a:defRPr/>
            </a:pPr>
            <a:r>
              <a:rPr kumimoji="0" lang="en-AU" sz="1000" b="0" i="0" u="none" strike="noStrike" kern="1200" cap="none" spc="0" normalizeH="0" baseline="0" noProof="0" dirty="0">
                <a:ln>
                  <a:noFill/>
                </a:ln>
                <a:solidFill>
                  <a:schemeClr val="tx1"/>
                </a:solidFill>
                <a:effectLst/>
                <a:uLnTx/>
                <a:uFillTx/>
                <a:latin typeface="Montserrat Medium"/>
                <a:ea typeface="Open Sans Light" panose="020B0306030504020204" pitchFamily="34" charset="0"/>
                <a:cs typeface="Mukta ExtraLight" panose="020B0000000000000000" pitchFamily="34" charset="77"/>
              </a:rPr>
              <a:t>Build the capacity of school-based staff across the Care Continuum and within the Student Behaviour Policy and related procedures.</a:t>
            </a:r>
          </a:p>
          <a:p>
            <a:pPr marL="0" marR="0" lvl="0" indent="0" algn="ctr" defTabSz="407972" rtl="0" eaLnBrk="1" fontAlgn="auto" latinLnBrk="0" hangingPunct="1">
              <a:lnSpc>
                <a:spcPct val="100000"/>
              </a:lnSpc>
              <a:spcBef>
                <a:spcPts val="0"/>
              </a:spcBef>
              <a:spcAft>
                <a:spcPts val="0"/>
              </a:spcAft>
              <a:buClr>
                <a:srgbClr val="000000"/>
              </a:buClr>
              <a:buSzTx/>
              <a:buFont typeface="Arial"/>
              <a:buNone/>
              <a:tabLst/>
              <a:defRPr/>
            </a:pPr>
            <a:endParaRPr kumimoji="0" lang="en-AU" sz="1000" b="0" i="0" u="none" strike="noStrike" kern="1200" cap="none" spc="0" normalizeH="0" baseline="0" noProof="0" dirty="0">
              <a:ln>
                <a:noFill/>
              </a:ln>
              <a:solidFill>
                <a:srgbClr val="FFFFFF"/>
              </a:solidFill>
              <a:effectLst/>
              <a:uLnTx/>
              <a:uFillTx/>
              <a:latin typeface="Montserrat Medium"/>
              <a:ea typeface="Open Sans Light" panose="020B0306030504020204"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FAAD0A9B-BD37-5B43-B5C7-D77A63A2AB73}"/>
              </a:ext>
            </a:extLst>
          </p:cNvPr>
          <p:cNvSpPr txBox="1"/>
          <p:nvPr/>
        </p:nvSpPr>
        <p:spPr>
          <a:xfrm>
            <a:off x="3373821" y="4002924"/>
            <a:ext cx="2485697" cy="430887"/>
          </a:xfrm>
          <a:prstGeom prst="rect">
            <a:avLst/>
          </a:prstGeom>
          <a:noFill/>
        </p:spPr>
        <p:txBody>
          <a:bodyPr wrap="squar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Montserrat SemiBold"/>
                <a:ea typeface="League Spartan" charset="0"/>
                <a:cs typeface="Poppins" pitchFamily="2" charset="77"/>
              </a:rPr>
              <a:t>BUILD CAPACITY OF SCHOOL BASED STAFF </a:t>
            </a:r>
            <a:r>
              <a:rPr kumimoji="0" lang="en-US" sz="1100" b="1" i="0" u="none" strike="noStrike" kern="1200" cap="none" spc="0" normalizeH="0" baseline="0" noProof="0" dirty="0">
                <a:ln>
                  <a:noFill/>
                </a:ln>
                <a:solidFill>
                  <a:srgbClr val="FF0000"/>
                </a:solidFill>
                <a:effectLst/>
                <a:uLnTx/>
                <a:uFillTx/>
                <a:latin typeface="Montserrat SemiBold"/>
                <a:ea typeface="League Spartan" charset="0"/>
                <a:cs typeface="Poppins" pitchFamily="2" charset="77"/>
              </a:rPr>
              <a:t>05</a:t>
            </a:r>
          </a:p>
        </p:txBody>
      </p:sp>
      <p:sp>
        <p:nvSpPr>
          <p:cNvPr id="30" name="TextBox 29">
            <a:extLst>
              <a:ext uri="{FF2B5EF4-FFF2-40B4-BE49-F238E27FC236}">
                <a16:creationId xmlns:a16="http://schemas.microsoft.com/office/drawing/2014/main" id="{FAAD0A9B-BD37-5B43-B5C7-D77A63A2AB73}"/>
              </a:ext>
            </a:extLst>
          </p:cNvPr>
          <p:cNvSpPr txBox="1"/>
          <p:nvPr/>
        </p:nvSpPr>
        <p:spPr>
          <a:xfrm>
            <a:off x="6062252" y="3939696"/>
            <a:ext cx="2503104" cy="600164"/>
          </a:xfrm>
          <a:prstGeom prst="rect">
            <a:avLst/>
          </a:prstGeom>
          <a:noFill/>
        </p:spPr>
        <p:txBody>
          <a:bodyPr wrap="squar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Montserrat SemiBold"/>
                <a:ea typeface="League Spartan" charset="0"/>
                <a:cs typeface="Poppins" pitchFamily="2" charset="77"/>
              </a:rPr>
              <a:t>FACILITATE INTEGRATED, STUDENT-CENTRIC SERVICE SUPPORT </a:t>
            </a:r>
            <a:r>
              <a:rPr kumimoji="0" lang="en-US" sz="1100" b="1" i="0" u="none" strike="noStrike" kern="1200" cap="none" spc="0" normalizeH="0" baseline="0" noProof="0" dirty="0">
                <a:ln>
                  <a:noFill/>
                </a:ln>
                <a:solidFill>
                  <a:srgbClr val="FF0000"/>
                </a:solidFill>
                <a:effectLst/>
                <a:uLnTx/>
                <a:uFillTx/>
                <a:latin typeface="Montserrat SemiBold"/>
                <a:ea typeface="League Spartan" charset="0"/>
                <a:cs typeface="Poppins" pitchFamily="2" charset="77"/>
              </a:rPr>
              <a:t>06</a:t>
            </a:r>
          </a:p>
        </p:txBody>
      </p:sp>
      <p:sp>
        <p:nvSpPr>
          <p:cNvPr id="22" name="Rectangle 21"/>
          <p:cNvSpPr/>
          <p:nvPr/>
        </p:nvSpPr>
        <p:spPr>
          <a:xfrm>
            <a:off x="8267932" y="137644"/>
            <a:ext cx="722376" cy="265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FFFF"/>
                </a:solidFill>
                <a:effectLst/>
                <a:uLnTx/>
                <a:uFillTx/>
                <a:latin typeface="Montserrat Medium"/>
                <a:ea typeface="+mn-ea"/>
                <a:cs typeface="+mn-cs"/>
              </a:rPr>
              <a:t>DRAFT</a:t>
            </a:r>
          </a:p>
        </p:txBody>
      </p:sp>
    </p:spTree>
    <p:extLst>
      <p:ext uri="{BB962C8B-B14F-4D97-AF65-F5344CB8AC3E}">
        <p14:creationId xmlns:p14="http://schemas.microsoft.com/office/powerpoint/2010/main" val="29119478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27051" y="1336400"/>
            <a:ext cx="8627651" cy="419659"/>
          </a:xfrm>
        </p:spPr>
        <p:txBody>
          <a:bodyPr/>
          <a:lstStyle/>
          <a:p>
            <a:pPr>
              <a:lnSpc>
                <a:spcPct val="100000"/>
              </a:lnSpc>
              <a:spcAft>
                <a:spcPts val="0"/>
              </a:spcAft>
            </a:pPr>
            <a:r>
              <a:rPr lang="en-AU" sz="1600" dirty="0"/>
              <a:t>Helping schools streamline and embed consistent processes and practices </a:t>
            </a:r>
          </a:p>
        </p:txBody>
      </p:sp>
      <p:sp>
        <p:nvSpPr>
          <p:cNvPr id="4" name="Title 3"/>
          <p:cNvSpPr>
            <a:spLocks noGrp="1"/>
          </p:cNvSpPr>
          <p:nvPr>
            <p:ph type="title"/>
          </p:nvPr>
        </p:nvSpPr>
        <p:spPr>
          <a:xfrm>
            <a:off x="297355" y="692123"/>
            <a:ext cx="8623051" cy="498470"/>
          </a:xfrm>
        </p:spPr>
        <p:txBody>
          <a:bodyPr/>
          <a:lstStyle/>
          <a:p>
            <a:r>
              <a:rPr lang="en-AU" sz="2000" dirty="0"/>
              <a:t>Other support available to schools to implement the Policy &amp; Procedures </a:t>
            </a:r>
          </a:p>
        </p:txBody>
      </p:sp>
      <p:sp>
        <p:nvSpPr>
          <p:cNvPr id="6" name="Rectangle 5">
            <a:extLst>
              <a:ext uri="{FF2B5EF4-FFF2-40B4-BE49-F238E27FC236}">
                <a16:creationId xmlns:a16="http://schemas.microsoft.com/office/drawing/2014/main" id="{AEA488A3-06FF-A44C-A9CC-E2A3F36B9E92}"/>
              </a:ext>
            </a:extLst>
          </p:cNvPr>
          <p:cNvSpPr/>
          <p:nvPr/>
        </p:nvSpPr>
        <p:spPr>
          <a:xfrm>
            <a:off x="569903" y="1966626"/>
            <a:ext cx="2483532" cy="1718064"/>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aleway Light" panose="020B0403030101060003" pitchFamily="34" charset="77"/>
              <a:ea typeface="+mn-ea"/>
              <a:cs typeface="+mn-cs"/>
            </a:endParaRPr>
          </a:p>
        </p:txBody>
      </p:sp>
      <p:sp>
        <p:nvSpPr>
          <p:cNvPr id="7" name="Rectangle 6">
            <a:extLst>
              <a:ext uri="{FF2B5EF4-FFF2-40B4-BE49-F238E27FC236}">
                <a16:creationId xmlns:a16="http://schemas.microsoft.com/office/drawing/2014/main" id="{D0DDC3A8-5CB0-8F47-ACB8-4F9BA922B1B3}"/>
              </a:ext>
            </a:extLst>
          </p:cNvPr>
          <p:cNvSpPr/>
          <p:nvPr/>
        </p:nvSpPr>
        <p:spPr>
          <a:xfrm>
            <a:off x="569903" y="3997532"/>
            <a:ext cx="2483532" cy="1718064"/>
          </a:xfrm>
          <a:prstGeom prst="rect">
            <a:avLst/>
          </a:prstGeom>
          <a:solidFill>
            <a:srgbClr val="E9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aleway Light" panose="020B0403030101060003" pitchFamily="34" charset="77"/>
              <a:ea typeface="+mn-ea"/>
              <a:cs typeface="+mn-cs"/>
            </a:endParaRPr>
          </a:p>
        </p:txBody>
      </p:sp>
      <p:sp>
        <p:nvSpPr>
          <p:cNvPr id="8" name="Rectangle 7">
            <a:extLst>
              <a:ext uri="{FF2B5EF4-FFF2-40B4-BE49-F238E27FC236}">
                <a16:creationId xmlns:a16="http://schemas.microsoft.com/office/drawing/2014/main" id="{DEE97F36-873B-3F4D-8228-3D025443AE09}"/>
              </a:ext>
            </a:extLst>
          </p:cNvPr>
          <p:cNvSpPr/>
          <p:nvPr/>
        </p:nvSpPr>
        <p:spPr>
          <a:xfrm>
            <a:off x="3330234" y="2013042"/>
            <a:ext cx="2483532" cy="1718064"/>
          </a:xfrm>
          <a:prstGeom prst="rect">
            <a:avLst/>
          </a:prstGeom>
          <a:solidFill>
            <a:srgbClr val="E9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aleway Light" panose="020B0403030101060003" pitchFamily="34" charset="77"/>
              <a:ea typeface="+mn-ea"/>
              <a:cs typeface="+mn-cs"/>
            </a:endParaRPr>
          </a:p>
        </p:txBody>
      </p:sp>
      <p:sp>
        <p:nvSpPr>
          <p:cNvPr id="9" name="Rectangle 8">
            <a:extLst>
              <a:ext uri="{FF2B5EF4-FFF2-40B4-BE49-F238E27FC236}">
                <a16:creationId xmlns:a16="http://schemas.microsoft.com/office/drawing/2014/main" id="{2A996DC2-60E0-704A-977E-B39FAC1AA130}"/>
              </a:ext>
            </a:extLst>
          </p:cNvPr>
          <p:cNvSpPr/>
          <p:nvPr/>
        </p:nvSpPr>
        <p:spPr>
          <a:xfrm>
            <a:off x="3330234" y="3997532"/>
            <a:ext cx="2483532" cy="1718064"/>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aleway Light" panose="020B0403030101060003" pitchFamily="34" charset="77"/>
              <a:ea typeface="+mn-ea"/>
              <a:cs typeface="+mn-cs"/>
            </a:endParaRPr>
          </a:p>
        </p:txBody>
      </p:sp>
      <p:sp>
        <p:nvSpPr>
          <p:cNvPr id="10" name="Rectangle 9">
            <a:extLst>
              <a:ext uri="{FF2B5EF4-FFF2-40B4-BE49-F238E27FC236}">
                <a16:creationId xmlns:a16="http://schemas.microsoft.com/office/drawing/2014/main" id="{C8295544-C43C-2748-B956-9EA0FC994A2E}"/>
              </a:ext>
            </a:extLst>
          </p:cNvPr>
          <p:cNvSpPr/>
          <p:nvPr/>
        </p:nvSpPr>
        <p:spPr>
          <a:xfrm>
            <a:off x="6090010" y="2013042"/>
            <a:ext cx="2483532" cy="1718064"/>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aleway Light" panose="020B0403030101060003" pitchFamily="34" charset="77"/>
              <a:ea typeface="+mn-ea"/>
              <a:cs typeface="+mn-cs"/>
            </a:endParaRPr>
          </a:p>
        </p:txBody>
      </p:sp>
      <p:sp>
        <p:nvSpPr>
          <p:cNvPr id="11" name="Rectangle 10">
            <a:extLst>
              <a:ext uri="{FF2B5EF4-FFF2-40B4-BE49-F238E27FC236}">
                <a16:creationId xmlns:a16="http://schemas.microsoft.com/office/drawing/2014/main" id="{EEA53924-ECBA-B148-A0EB-476F3371CF1A}"/>
              </a:ext>
            </a:extLst>
          </p:cNvPr>
          <p:cNvSpPr/>
          <p:nvPr/>
        </p:nvSpPr>
        <p:spPr>
          <a:xfrm>
            <a:off x="6090010" y="4002727"/>
            <a:ext cx="2483532" cy="1718064"/>
          </a:xfrm>
          <a:prstGeom prst="rect">
            <a:avLst/>
          </a:prstGeom>
          <a:solidFill>
            <a:srgbClr val="E9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Raleway Light" panose="020B0403030101060003" pitchFamily="34" charset="77"/>
              <a:ea typeface="+mn-ea"/>
              <a:cs typeface="+mn-cs"/>
            </a:endParaRPr>
          </a:p>
        </p:txBody>
      </p:sp>
      <p:sp>
        <p:nvSpPr>
          <p:cNvPr id="18" name="TextBox 17">
            <a:extLst>
              <a:ext uri="{FF2B5EF4-FFF2-40B4-BE49-F238E27FC236}">
                <a16:creationId xmlns:a16="http://schemas.microsoft.com/office/drawing/2014/main" id="{72E5629F-B88B-4844-8F15-A1E5535C1C85}"/>
              </a:ext>
            </a:extLst>
          </p:cNvPr>
          <p:cNvSpPr txBox="1"/>
          <p:nvPr/>
        </p:nvSpPr>
        <p:spPr>
          <a:xfrm>
            <a:off x="862445" y="2039343"/>
            <a:ext cx="2036619" cy="461665"/>
          </a:xfrm>
          <a:prstGeom prst="rect">
            <a:avLst/>
          </a:prstGeom>
          <a:noFill/>
        </p:spPr>
        <p:txBody>
          <a:bodyPr wrap="squar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1E18"/>
                </a:solidFill>
                <a:effectLst/>
                <a:uLnTx/>
                <a:uFillTx/>
                <a:latin typeface="Montserrat SemiBold"/>
                <a:ea typeface="League Spartan" charset="0"/>
                <a:cs typeface="Poppins" pitchFamily="2" charset="77"/>
              </a:rPr>
              <a:t>PROFESSIONAL LEARNING </a:t>
            </a:r>
            <a:r>
              <a:rPr kumimoji="0" lang="en-US" sz="1200" b="1" i="0" u="none" strike="noStrike" kern="1200" cap="none" spc="0" normalizeH="0" baseline="0" noProof="0" dirty="0">
                <a:ln>
                  <a:noFill/>
                </a:ln>
                <a:solidFill>
                  <a:srgbClr val="FFFFFF"/>
                </a:solidFill>
                <a:effectLst/>
                <a:uLnTx/>
                <a:uFillTx/>
                <a:latin typeface="Montserrat SemiBold"/>
                <a:ea typeface="League Spartan" charset="0"/>
                <a:cs typeface="Poppins" pitchFamily="2" charset="77"/>
              </a:rPr>
              <a:t>01</a:t>
            </a:r>
          </a:p>
        </p:txBody>
      </p:sp>
      <p:sp>
        <p:nvSpPr>
          <p:cNvPr id="19" name="TextBox 18">
            <a:extLst>
              <a:ext uri="{FF2B5EF4-FFF2-40B4-BE49-F238E27FC236}">
                <a16:creationId xmlns:a16="http://schemas.microsoft.com/office/drawing/2014/main" id="{C360A542-35EB-104E-B255-ED98099E1570}"/>
              </a:ext>
            </a:extLst>
          </p:cNvPr>
          <p:cNvSpPr txBox="1"/>
          <p:nvPr/>
        </p:nvSpPr>
        <p:spPr>
          <a:xfrm>
            <a:off x="3765530" y="2032962"/>
            <a:ext cx="1612942" cy="276999"/>
          </a:xfrm>
          <a:prstGeom prst="rect">
            <a:avLst/>
          </a:prstGeom>
          <a:noFill/>
        </p:spPr>
        <p:txBody>
          <a:bodyPr wrap="non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1E18"/>
                </a:solidFill>
                <a:effectLst/>
                <a:uLnTx/>
                <a:uFillTx/>
                <a:latin typeface="Montserrat SemiBold"/>
                <a:ea typeface="League Spartan" charset="0"/>
                <a:cs typeface="Poppins" pitchFamily="2" charset="77"/>
              </a:rPr>
              <a:t>FLOW CHARTS </a:t>
            </a:r>
            <a:r>
              <a:rPr kumimoji="0" lang="en-US" sz="1200" b="1" i="0" u="none" strike="noStrike" kern="1200" cap="none" spc="0" normalizeH="0" baseline="0" noProof="0" dirty="0">
                <a:ln>
                  <a:noFill/>
                </a:ln>
                <a:solidFill>
                  <a:srgbClr val="FFFFFF"/>
                </a:solidFill>
                <a:effectLst/>
                <a:uLnTx/>
                <a:uFillTx/>
                <a:latin typeface="Montserrat SemiBold"/>
                <a:ea typeface="League Spartan" charset="0"/>
                <a:cs typeface="Poppins" pitchFamily="2" charset="77"/>
              </a:rPr>
              <a:t>02</a:t>
            </a:r>
          </a:p>
        </p:txBody>
      </p:sp>
      <p:sp>
        <p:nvSpPr>
          <p:cNvPr id="21" name="TextBox 20">
            <a:extLst>
              <a:ext uri="{FF2B5EF4-FFF2-40B4-BE49-F238E27FC236}">
                <a16:creationId xmlns:a16="http://schemas.microsoft.com/office/drawing/2014/main" id="{290F0CBE-7092-3F4E-B575-99A08B77B784}"/>
              </a:ext>
            </a:extLst>
          </p:cNvPr>
          <p:cNvSpPr txBox="1"/>
          <p:nvPr/>
        </p:nvSpPr>
        <p:spPr>
          <a:xfrm>
            <a:off x="769416" y="4002236"/>
            <a:ext cx="2188420" cy="276999"/>
          </a:xfrm>
          <a:prstGeom prst="rect">
            <a:avLst/>
          </a:prstGeom>
          <a:noFill/>
        </p:spPr>
        <p:txBody>
          <a:bodyPr wrap="non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1E18"/>
                </a:solidFill>
                <a:effectLst/>
                <a:uLnTx/>
                <a:uFillTx/>
                <a:latin typeface="Montserrat SemiBold"/>
                <a:ea typeface="League Spartan" charset="0"/>
                <a:cs typeface="Poppins" pitchFamily="2" charset="77"/>
              </a:rPr>
              <a:t>SUPPORT PATHWAYS </a:t>
            </a:r>
            <a:r>
              <a:rPr kumimoji="0" lang="en-US" sz="1200" b="1" i="0" u="none" strike="noStrike" kern="1200" cap="none" spc="0" normalizeH="0" baseline="0" noProof="0" dirty="0">
                <a:ln>
                  <a:noFill/>
                </a:ln>
                <a:solidFill>
                  <a:srgbClr val="FFFFFF"/>
                </a:solidFill>
                <a:effectLst/>
                <a:uLnTx/>
                <a:uFillTx/>
                <a:latin typeface="Montserrat SemiBold"/>
                <a:ea typeface="League Spartan" charset="0"/>
                <a:cs typeface="Poppins" pitchFamily="2" charset="77"/>
              </a:rPr>
              <a:t>04</a:t>
            </a:r>
          </a:p>
        </p:txBody>
      </p:sp>
      <p:sp>
        <p:nvSpPr>
          <p:cNvPr id="22" name="TextBox 21">
            <a:extLst>
              <a:ext uri="{FF2B5EF4-FFF2-40B4-BE49-F238E27FC236}">
                <a16:creationId xmlns:a16="http://schemas.microsoft.com/office/drawing/2014/main" id="{FAAD0A9B-BD37-5B43-B5C7-D77A63A2AB73}"/>
              </a:ext>
            </a:extLst>
          </p:cNvPr>
          <p:cNvSpPr txBox="1"/>
          <p:nvPr/>
        </p:nvSpPr>
        <p:spPr>
          <a:xfrm>
            <a:off x="3450160" y="4012626"/>
            <a:ext cx="2233304" cy="276999"/>
          </a:xfrm>
          <a:prstGeom prst="rect">
            <a:avLst/>
          </a:prstGeom>
          <a:noFill/>
        </p:spPr>
        <p:txBody>
          <a:bodyPr wrap="non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1E18"/>
                </a:solidFill>
                <a:effectLst/>
                <a:uLnTx/>
                <a:uFillTx/>
                <a:latin typeface="Montserrat SemiBold"/>
                <a:ea typeface="League Spartan" charset="0"/>
                <a:cs typeface="Poppins" pitchFamily="2" charset="77"/>
              </a:rPr>
              <a:t>ASSESSMENT TOOLKIT </a:t>
            </a:r>
            <a:r>
              <a:rPr kumimoji="0" lang="en-US" sz="1200" b="1" i="0" u="none" strike="noStrike" kern="1200" cap="none" spc="0" normalizeH="0" baseline="0" noProof="0" dirty="0">
                <a:ln>
                  <a:noFill/>
                </a:ln>
                <a:solidFill>
                  <a:srgbClr val="FFFFFF"/>
                </a:solidFill>
                <a:effectLst/>
                <a:uLnTx/>
                <a:uFillTx/>
                <a:latin typeface="Montserrat SemiBold"/>
                <a:ea typeface="League Spartan" charset="0"/>
                <a:cs typeface="Poppins" pitchFamily="2" charset="77"/>
              </a:rPr>
              <a:t>05</a:t>
            </a:r>
          </a:p>
        </p:txBody>
      </p:sp>
      <p:sp>
        <p:nvSpPr>
          <p:cNvPr id="23" name="TextBox 22">
            <a:extLst>
              <a:ext uri="{FF2B5EF4-FFF2-40B4-BE49-F238E27FC236}">
                <a16:creationId xmlns:a16="http://schemas.microsoft.com/office/drawing/2014/main" id="{2F8E8536-3273-CC43-887A-DD6A56C21CC7}"/>
              </a:ext>
            </a:extLst>
          </p:cNvPr>
          <p:cNvSpPr txBox="1"/>
          <p:nvPr/>
        </p:nvSpPr>
        <p:spPr>
          <a:xfrm>
            <a:off x="6466296" y="4017822"/>
            <a:ext cx="1803699" cy="276999"/>
          </a:xfrm>
          <a:prstGeom prst="rect">
            <a:avLst/>
          </a:prstGeom>
          <a:noFill/>
        </p:spPr>
        <p:txBody>
          <a:bodyPr wrap="non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1E18"/>
                </a:solidFill>
                <a:effectLst/>
                <a:uLnTx/>
                <a:uFillTx/>
                <a:latin typeface="Montserrat SemiBold"/>
                <a:ea typeface="League Spartan" charset="0"/>
                <a:cs typeface="Poppins" pitchFamily="2" charset="77"/>
              </a:rPr>
              <a:t>COMMISSIONING </a:t>
            </a:r>
            <a:r>
              <a:rPr kumimoji="0" lang="en-US" sz="1200" b="1" i="0" u="none" strike="noStrike" kern="1200" cap="none" spc="0" normalizeH="0" baseline="0" noProof="0" dirty="0">
                <a:ln>
                  <a:noFill/>
                </a:ln>
                <a:solidFill>
                  <a:srgbClr val="FFFFFF"/>
                </a:solidFill>
                <a:effectLst/>
                <a:uLnTx/>
                <a:uFillTx/>
                <a:latin typeface="Montserrat SemiBold"/>
                <a:ea typeface="League Spartan" charset="0"/>
                <a:cs typeface="Poppins" pitchFamily="2" charset="77"/>
              </a:rPr>
              <a:t>06</a:t>
            </a:r>
          </a:p>
        </p:txBody>
      </p:sp>
      <p:sp>
        <p:nvSpPr>
          <p:cNvPr id="24" name="Subtitle 2">
            <a:extLst>
              <a:ext uri="{FF2B5EF4-FFF2-40B4-BE49-F238E27FC236}">
                <a16:creationId xmlns:a16="http://schemas.microsoft.com/office/drawing/2014/main" id="{E35F4092-93D7-0540-A87F-EBEC777A2669}"/>
              </a:ext>
            </a:extLst>
          </p:cNvPr>
          <p:cNvSpPr txBox="1">
            <a:spLocks/>
          </p:cNvSpPr>
          <p:nvPr/>
        </p:nvSpPr>
        <p:spPr>
          <a:xfrm>
            <a:off x="646385" y="2559269"/>
            <a:ext cx="2330609" cy="111185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2F1E18"/>
                </a:solidFill>
                <a:effectLst/>
                <a:uLnTx/>
                <a:uFillTx/>
                <a:latin typeface="Montserrat Medium"/>
                <a:ea typeface="Open Sans Light" panose="020B0306030504020204" pitchFamily="34" charset="0"/>
                <a:cs typeface="Mukta ExtraLight" panose="020B0000000000000000" pitchFamily="34" charset="77"/>
              </a:rPr>
              <a:t>We will provide professional learning to schools on implementing the new Student Behaviour Policy as well as the  Procedures to Support the Student Behaviour Policy K-6 and 7-12.</a:t>
            </a:r>
          </a:p>
        </p:txBody>
      </p:sp>
      <p:sp>
        <p:nvSpPr>
          <p:cNvPr id="25" name="Subtitle 2">
            <a:extLst>
              <a:ext uri="{FF2B5EF4-FFF2-40B4-BE49-F238E27FC236}">
                <a16:creationId xmlns:a16="http://schemas.microsoft.com/office/drawing/2014/main" id="{2F322C71-4AEC-4D4B-870D-1F2E1D351531}"/>
              </a:ext>
            </a:extLst>
          </p:cNvPr>
          <p:cNvSpPr txBox="1">
            <a:spLocks/>
          </p:cNvSpPr>
          <p:nvPr/>
        </p:nvSpPr>
        <p:spPr>
          <a:xfrm>
            <a:off x="3483283" y="2711669"/>
            <a:ext cx="2255365" cy="49629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2F1E18"/>
                </a:solidFill>
                <a:effectLst/>
                <a:uLnTx/>
                <a:uFillTx/>
                <a:latin typeface="Montserrat Medium"/>
                <a:ea typeface="Open Sans Light" panose="020B0306030504020204" pitchFamily="34" charset="0"/>
                <a:cs typeface="Mukta ExtraLight" panose="020B0000000000000000" pitchFamily="34" charset="77"/>
              </a:rPr>
              <a:t>We will provide flow charts to streamline processes across schools.</a:t>
            </a:r>
          </a:p>
        </p:txBody>
      </p:sp>
      <p:sp>
        <p:nvSpPr>
          <p:cNvPr id="26" name="Subtitle 2">
            <a:extLst>
              <a:ext uri="{FF2B5EF4-FFF2-40B4-BE49-F238E27FC236}">
                <a16:creationId xmlns:a16="http://schemas.microsoft.com/office/drawing/2014/main" id="{6E604627-60C5-194B-986D-1EE214C74413}"/>
              </a:ext>
            </a:extLst>
          </p:cNvPr>
          <p:cNvSpPr txBox="1">
            <a:spLocks/>
          </p:cNvSpPr>
          <p:nvPr/>
        </p:nvSpPr>
        <p:spPr>
          <a:xfrm>
            <a:off x="3273972" y="4340772"/>
            <a:ext cx="2575035" cy="126573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2F1E18"/>
                </a:solidFill>
                <a:effectLst/>
                <a:uLnTx/>
                <a:uFillTx/>
                <a:latin typeface="Montserrat Medium"/>
                <a:ea typeface="Open Sans Light" panose="020B0306030504020204" pitchFamily="34" charset="0"/>
                <a:cs typeface="Mukta ExtraLight" panose="020B0000000000000000" pitchFamily="34" charset="77"/>
              </a:rPr>
              <a:t>We will provide assessment toolkits to schools to effectively understand behaviour and use supportive strategies aligned to the varied needs of our diverse student cohorts. </a:t>
            </a:r>
          </a:p>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2F1E18"/>
                </a:solidFill>
                <a:effectLst/>
                <a:uLnTx/>
                <a:uFillTx/>
                <a:latin typeface="Montserrat Medium"/>
                <a:ea typeface="Open Sans Light" panose="020B0306030504020204" pitchFamily="34" charset="0"/>
                <a:cs typeface="Mukta ExtraLight" panose="020B0000000000000000" pitchFamily="34" charset="77"/>
              </a:rPr>
              <a:t>We will provide references to support schools in embedding positive behaviour support approaches.</a:t>
            </a:r>
          </a:p>
        </p:txBody>
      </p:sp>
      <p:sp>
        <p:nvSpPr>
          <p:cNvPr id="27" name="Subtitle 2">
            <a:extLst>
              <a:ext uri="{FF2B5EF4-FFF2-40B4-BE49-F238E27FC236}">
                <a16:creationId xmlns:a16="http://schemas.microsoft.com/office/drawing/2014/main" id="{BE795C2E-BA53-9B41-9889-C2D427A55CE0}"/>
              </a:ext>
            </a:extLst>
          </p:cNvPr>
          <p:cNvSpPr txBox="1">
            <a:spLocks/>
          </p:cNvSpPr>
          <p:nvPr/>
        </p:nvSpPr>
        <p:spPr>
          <a:xfrm>
            <a:off x="641131" y="4419600"/>
            <a:ext cx="2385848" cy="111185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2F1E18"/>
                </a:solidFill>
                <a:effectLst/>
                <a:uLnTx/>
                <a:uFillTx/>
                <a:latin typeface="Montserrat Medium"/>
                <a:ea typeface="Open Sans Light" panose="020B0306030504020204" pitchFamily="34" charset="0"/>
                <a:cs typeface="Mukta ExtraLight" panose="020B0000000000000000" pitchFamily="34" charset="77"/>
              </a:rPr>
              <a:t>We will provide support pathways for vulnerable student cohorts including students with disability, Aboriginal students, students in out-of-home care, students ‘at risk of disengagement’ and students with LBOTE. </a:t>
            </a:r>
          </a:p>
        </p:txBody>
      </p:sp>
      <p:sp>
        <p:nvSpPr>
          <p:cNvPr id="29" name="Subtitle 2">
            <a:extLst>
              <a:ext uri="{FF2B5EF4-FFF2-40B4-BE49-F238E27FC236}">
                <a16:creationId xmlns:a16="http://schemas.microsoft.com/office/drawing/2014/main" id="{D5A1A653-B189-4E45-81AF-02C711EF5CA4}"/>
              </a:ext>
            </a:extLst>
          </p:cNvPr>
          <p:cNvSpPr txBox="1">
            <a:spLocks/>
          </p:cNvSpPr>
          <p:nvPr/>
        </p:nvSpPr>
        <p:spPr>
          <a:xfrm>
            <a:off x="6252940" y="4388069"/>
            <a:ext cx="2176358" cy="125445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2F1E18"/>
                </a:solidFill>
                <a:effectLst/>
                <a:uLnTx/>
                <a:uFillTx/>
                <a:latin typeface="Montserrat Medium"/>
                <a:ea typeface="Open Sans Light" panose="020B0306030504020204" pitchFamily="34" charset="0"/>
                <a:cs typeface="Mukta ExtraLight" panose="020B0000000000000000" pitchFamily="34" charset="77"/>
              </a:rPr>
              <a:t>Our new commissioning model will help schools utilize their own financial resources to commission the best behaviour specialists, medical professionals, psychologists, counsellors to meet diverse student needs. </a:t>
            </a:r>
          </a:p>
        </p:txBody>
      </p:sp>
      <p:sp>
        <p:nvSpPr>
          <p:cNvPr id="30" name="TextBox 29">
            <a:extLst>
              <a:ext uri="{FF2B5EF4-FFF2-40B4-BE49-F238E27FC236}">
                <a16:creationId xmlns:a16="http://schemas.microsoft.com/office/drawing/2014/main" id="{C360A542-35EB-104E-B255-ED98099E1570}"/>
              </a:ext>
            </a:extLst>
          </p:cNvPr>
          <p:cNvSpPr txBox="1"/>
          <p:nvPr/>
        </p:nvSpPr>
        <p:spPr>
          <a:xfrm>
            <a:off x="6558639" y="2034694"/>
            <a:ext cx="1454244" cy="276999"/>
          </a:xfrm>
          <a:prstGeom prst="rect">
            <a:avLst/>
          </a:prstGeom>
          <a:noFill/>
        </p:spPr>
        <p:txBody>
          <a:bodyPr wrap="none" rtlCol="0" anchor="ctr" anchorCtr="0">
            <a:spAutoFit/>
          </a:bodyPr>
          <a:lstStyle/>
          <a:p>
            <a:pPr marL="0" marR="0" lvl="0" indent="0" algn="ctr"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1E18"/>
                </a:solidFill>
                <a:effectLst/>
                <a:uLnTx/>
                <a:uFillTx/>
                <a:latin typeface="Montserrat SemiBold"/>
                <a:ea typeface="League Spartan" charset="0"/>
                <a:cs typeface="Poppins" pitchFamily="2" charset="77"/>
              </a:rPr>
              <a:t>CHECK LISTS </a:t>
            </a:r>
            <a:r>
              <a:rPr kumimoji="0" lang="en-US" sz="1200" b="1" i="0" u="none" strike="noStrike" kern="1200" cap="none" spc="0" normalizeH="0" baseline="0" noProof="0" dirty="0">
                <a:ln>
                  <a:noFill/>
                </a:ln>
                <a:solidFill>
                  <a:srgbClr val="FFFFFF"/>
                </a:solidFill>
                <a:effectLst/>
                <a:uLnTx/>
                <a:uFillTx/>
                <a:latin typeface="Montserrat SemiBold"/>
                <a:ea typeface="League Spartan" charset="0"/>
                <a:cs typeface="Poppins" pitchFamily="2" charset="77"/>
              </a:rPr>
              <a:t>03</a:t>
            </a:r>
          </a:p>
        </p:txBody>
      </p:sp>
      <p:sp>
        <p:nvSpPr>
          <p:cNvPr id="31" name="Subtitle 2">
            <a:extLst>
              <a:ext uri="{FF2B5EF4-FFF2-40B4-BE49-F238E27FC236}">
                <a16:creationId xmlns:a16="http://schemas.microsoft.com/office/drawing/2014/main" id="{2F322C71-4AEC-4D4B-870D-1F2E1D351531}"/>
              </a:ext>
            </a:extLst>
          </p:cNvPr>
          <p:cNvSpPr txBox="1">
            <a:spLocks/>
          </p:cNvSpPr>
          <p:nvPr/>
        </p:nvSpPr>
        <p:spPr>
          <a:xfrm>
            <a:off x="6229052" y="2517227"/>
            <a:ext cx="2266432" cy="9579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407972"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srgbClr val="2F1E18"/>
                </a:solidFill>
                <a:effectLst/>
                <a:uLnTx/>
                <a:uFillTx/>
                <a:latin typeface="Montserrat Medium"/>
                <a:ea typeface="Open Sans Light" panose="020B0306030504020204" pitchFamily="34" charset="0"/>
                <a:cs typeface="Mukta ExtraLight" panose="020B0000000000000000" pitchFamily="34" charset="77"/>
              </a:rPr>
              <a:t>We will provide check lists to streamline practices across schools and support staff with consistent advice on how to manage behaviour and access further support.</a:t>
            </a:r>
          </a:p>
        </p:txBody>
      </p:sp>
      <p:sp>
        <p:nvSpPr>
          <p:cNvPr id="28" name="Rectangle 27"/>
          <p:cNvSpPr/>
          <p:nvPr/>
        </p:nvSpPr>
        <p:spPr>
          <a:xfrm>
            <a:off x="8267932" y="137644"/>
            <a:ext cx="722376" cy="265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FFFF"/>
                </a:solidFill>
                <a:effectLst/>
                <a:uLnTx/>
                <a:uFillTx/>
                <a:latin typeface="Montserrat Medium"/>
                <a:ea typeface="+mn-ea"/>
                <a:cs typeface="+mn-cs"/>
              </a:rPr>
              <a:t>DRAFT</a:t>
            </a:r>
          </a:p>
        </p:txBody>
      </p:sp>
    </p:spTree>
    <p:extLst>
      <p:ext uri="{BB962C8B-B14F-4D97-AF65-F5344CB8AC3E}">
        <p14:creationId xmlns:p14="http://schemas.microsoft.com/office/powerpoint/2010/main" val="29718757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12617">
            <a:extLst>
              <a:ext uri="{FF2B5EF4-FFF2-40B4-BE49-F238E27FC236}">
                <a16:creationId xmlns:a16="http://schemas.microsoft.com/office/drawing/2014/main" id="{4964022D-7C39-7940-B521-7A052A466EA3}"/>
              </a:ext>
            </a:extLst>
          </p:cNvPr>
          <p:cNvSpPr/>
          <p:nvPr/>
        </p:nvSpPr>
        <p:spPr>
          <a:xfrm rot="5400000">
            <a:off x="1545581" y="1384978"/>
            <a:ext cx="1164932" cy="1443042"/>
          </a:xfrm>
          <a:prstGeom prst="rightArrow">
            <a:avLst>
              <a:gd name="adj1" fmla="val 72859"/>
              <a:gd name="adj2" fmla="val 53567"/>
            </a:avLst>
          </a:prstGeom>
          <a:solidFill>
            <a:schemeClr val="accent2"/>
          </a:solidFill>
          <a:ln w="12700" cap="flat">
            <a:noFill/>
            <a:miter lim="400000"/>
          </a:ln>
          <a:effectLst/>
        </p:spPr>
        <p:txBody>
          <a:bodyPr wrap="square" lIns="0" tIns="0" rIns="0" bIns="0" numCol="1" anchor="t">
            <a:noAutofit/>
          </a:bodyP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sz="1424"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35" name="Shape 12624">
            <a:extLst>
              <a:ext uri="{FF2B5EF4-FFF2-40B4-BE49-F238E27FC236}">
                <a16:creationId xmlns:a16="http://schemas.microsoft.com/office/drawing/2014/main" id="{C2965C50-D70E-244B-9648-822032FB25F2}"/>
              </a:ext>
            </a:extLst>
          </p:cNvPr>
          <p:cNvSpPr/>
          <p:nvPr/>
        </p:nvSpPr>
        <p:spPr>
          <a:xfrm rot="5400000">
            <a:off x="3998267" y="1385755"/>
            <a:ext cx="1164932" cy="1443040"/>
          </a:xfrm>
          <a:prstGeom prst="rightArrow">
            <a:avLst>
              <a:gd name="adj1" fmla="val 72859"/>
              <a:gd name="adj2" fmla="val 53567"/>
            </a:avLst>
          </a:prstGeom>
          <a:solidFill>
            <a:schemeClr val="bg2">
              <a:lumMod val="50000"/>
            </a:schemeClr>
          </a:solidFill>
          <a:ln w="12700" cap="flat">
            <a:noFill/>
            <a:miter lim="400000"/>
          </a:ln>
          <a:effectLst/>
        </p:spPr>
        <p:txBody>
          <a:bodyPr wrap="square" lIns="0" tIns="0" rIns="0" bIns="0" numCol="1" anchor="t">
            <a:noAutofit/>
          </a:bodyP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sz="1424"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29" name="Shape 12631">
            <a:extLst>
              <a:ext uri="{FF2B5EF4-FFF2-40B4-BE49-F238E27FC236}">
                <a16:creationId xmlns:a16="http://schemas.microsoft.com/office/drawing/2014/main" id="{15BBAF3E-B3C0-0140-B891-28E5CA677BD3}"/>
              </a:ext>
            </a:extLst>
          </p:cNvPr>
          <p:cNvSpPr/>
          <p:nvPr/>
        </p:nvSpPr>
        <p:spPr>
          <a:xfrm rot="5400000">
            <a:off x="6519453" y="1422820"/>
            <a:ext cx="1164932" cy="1443040"/>
          </a:xfrm>
          <a:prstGeom prst="rightArrow">
            <a:avLst>
              <a:gd name="adj1" fmla="val 72859"/>
              <a:gd name="adj2" fmla="val 53567"/>
            </a:avLst>
          </a:prstGeom>
          <a:solidFill>
            <a:schemeClr val="tx2">
              <a:lumMod val="90000"/>
              <a:lumOff val="10000"/>
            </a:schemeClr>
          </a:solidFill>
          <a:ln w="12700" cap="flat">
            <a:noFill/>
            <a:miter lim="400000"/>
          </a:ln>
          <a:effectLst/>
        </p:spPr>
        <p:txBody>
          <a:bodyPr wrap="square" lIns="0" tIns="0" rIns="0" bIns="0" numCol="1" anchor="t">
            <a:noAutofit/>
          </a:bodyP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sz="1424"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9" name="Shape 12658">
            <a:extLst>
              <a:ext uri="{FF2B5EF4-FFF2-40B4-BE49-F238E27FC236}">
                <a16:creationId xmlns:a16="http://schemas.microsoft.com/office/drawing/2014/main" id="{3B6926D5-C698-3B44-B117-5C436F95EAFD}"/>
              </a:ext>
            </a:extLst>
          </p:cNvPr>
          <p:cNvSpPr/>
          <p:nvPr/>
        </p:nvSpPr>
        <p:spPr>
          <a:xfrm>
            <a:off x="5437348" y="1799566"/>
            <a:ext cx="838601" cy="153278"/>
          </a:xfrm>
          <a:custGeom>
            <a:avLst/>
            <a:gdLst/>
            <a:ahLst/>
            <a:cxnLst>
              <a:cxn ang="0">
                <a:pos x="wd2" y="hd2"/>
              </a:cxn>
              <a:cxn ang="5400000">
                <a:pos x="wd2" y="hd2"/>
              </a:cxn>
              <a:cxn ang="10800000">
                <a:pos x="wd2" y="hd2"/>
              </a:cxn>
              <a:cxn ang="16200000">
                <a:pos x="wd2" y="hd2"/>
              </a:cxn>
            </a:cxnLst>
            <a:rect l="0" t="0" r="r" b="b"/>
            <a:pathLst>
              <a:path w="21600" h="16204" extrusionOk="0">
                <a:moveTo>
                  <a:pt x="0" y="15205"/>
                </a:moveTo>
                <a:cubicBezTo>
                  <a:pt x="7544" y="-5396"/>
                  <a:pt x="14744" y="-5063"/>
                  <a:pt x="21600" y="16204"/>
                </a:cubicBezTo>
              </a:path>
            </a:pathLst>
          </a:custGeom>
          <a:noFill/>
          <a:ln w="38100" cap="flat">
            <a:solidFill>
              <a:schemeClr val="bg1">
                <a:lumMod val="85000"/>
              </a:schemeClr>
            </a:solidFill>
            <a:prstDash val="solid"/>
            <a:miter lim="400000"/>
            <a:tailEnd type="stealth" w="med" len="med"/>
          </a:ln>
          <a:effectLst/>
        </p:spPr>
        <p:txBody>
          <a:bodyP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sz="1424"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12" name="Shape 12661">
            <a:extLst>
              <a:ext uri="{FF2B5EF4-FFF2-40B4-BE49-F238E27FC236}">
                <a16:creationId xmlns:a16="http://schemas.microsoft.com/office/drawing/2014/main" id="{DDBA9271-704F-A249-9551-3AAA362B90FA}"/>
              </a:ext>
            </a:extLst>
          </p:cNvPr>
          <p:cNvSpPr/>
          <p:nvPr/>
        </p:nvSpPr>
        <p:spPr>
          <a:xfrm>
            <a:off x="2971509" y="1768594"/>
            <a:ext cx="838601" cy="153278"/>
          </a:xfrm>
          <a:custGeom>
            <a:avLst/>
            <a:gdLst/>
            <a:ahLst/>
            <a:cxnLst>
              <a:cxn ang="0">
                <a:pos x="wd2" y="hd2"/>
              </a:cxn>
              <a:cxn ang="5400000">
                <a:pos x="wd2" y="hd2"/>
              </a:cxn>
              <a:cxn ang="10800000">
                <a:pos x="wd2" y="hd2"/>
              </a:cxn>
              <a:cxn ang="16200000">
                <a:pos x="wd2" y="hd2"/>
              </a:cxn>
            </a:cxnLst>
            <a:rect l="0" t="0" r="r" b="b"/>
            <a:pathLst>
              <a:path w="21600" h="16204" extrusionOk="0">
                <a:moveTo>
                  <a:pt x="0" y="15205"/>
                </a:moveTo>
                <a:cubicBezTo>
                  <a:pt x="7544" y="-5396"/>
                  <a:pt x="14744" y="-5063"/>
                  <a:pt x="21600" y="16204"/>
                </a:cubicBezTo>
              </a:path>
            </a:pathLst>
          </a:custGeom>
          <a:noFill/>
          <a:ln w="38100" cap="flat">
            <a:solidFill>
              <a:schemeClr val="bg1">
                <a:lumMod val="85000"/>
              </a:schemeClr>
            </a:solidFill>
            <a:prstDash val="solid"/>
            <a:miter lim="400000"/>
            <a:tailEnd type="stealth" w="med" len="med"/>
          </a:ln>
          <a:effectLst/>
        </p:spPr>
        <p:txBody>
          <a:bodyP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sz="1424"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44" name="TextBox 43">
            <a:extLst>
              <a:ext uri="{FF2B5EF4-FFF2-40B4-BE49-F238E27FC236}">
                <a16:creationId xmlns:a16="http://schemas.microsoft.com/office/drawing/2014/main" id="{DA8A51B2-3FCA-9849-B9AE-A03792B4BAB2}"/>
              </a:ext>
            </a:extLst>
          </p:cNvPr>
          <p:cNvSpPr txBox="1"/>
          <p:nvPr/>
        </p:nvSpPr>
        <p:spPr>
          <a:xfrm>
            <a:off x="66502" y="798722"/>
            <a:ext cx="8909661" cy="584775"/>
          </a:xfrm>
          <a:prstGeom prst="rect">
            <a:avLst/>
          </a:prstGeom>
          <a:noFill/>
        </p:spPr>
        <p:txBody>
          <a:bodyPr wrap="square" rtlCol="0">
            <a:spAutoFit/>
          </a:bodyPr>
          <a:lstStyle/>
          <a:p>
            <a:pPr marL="0" marR="0" lvl="0" indent="0" defTabSz="5143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85" normalizeH="0" baseline="0" noProof="0" dirty="0">
                <a:ln>
                  <a:noFill/>
                </a:ln>
                <a:solidFill>
                  <a:srgbClr val="D70C3D"/>
                </a:solidFill>
                <a:effectLst/>
                <a:uLnTx/>
                <a:uFillTx/>
                <a:latin typeface="Montserrat SemiBold"/>
                <a:ea typeface="+mn-ea"/>
                <a:cs typeface="Poppins Light" pitchFamily="2" charset="77"/>
              </a:rPr>
              <a:t>Schools will receive</a:t>
            </a:r>
            <a:r>
              <a:rPr kumimoji="0" lang="en-US" sz="1600" b="1" i="0" u="none" strike="noStrike" kern="1200" cap="none" spc="85" normalizeH="0" noProof="0" dirty="0">
                <a:ln>
                  <a:noFill/>
                </a:ln>
                <a:solidFill>
                  <a:srgbClr val="D70C3D"/>
                </a:solidFill>
                <a:effectLst/>
                <a:uLnTx/>
                <a:uFillTx/>
                <a:latin typeface="Montserrat SemiBold"/>
                <a:ea typeface="+mn-ea"/>
                <a:cs typeface="Poppins Light" pitchFamily="2" charset="77"/>
              </a:rPr>
              <a:t> workforce support &amp; PL to implement </a:t>
            </a:r>
            <a:r>
              <a:rPr kumimoji="0" lang="en-US" sz="1600" b="1" i="0" u="none" strike="noStrike" kern="1200" cap="none" spc="85" normalizeH="0" baseline="0" noProof="0" dirty="0">
                <a:ln>
                  <a:noFill/>
                </a:ln>
                <a:solidFill>
                  <a:srgbClr val="D70C3D"/>
                </a:solidFill>
                <a:effectLst/>
                <a:uLnTx/>
                <a:uFillTx/>
                <a:latin typeface="Montserrat SemiBold"/>
                <a:ea typeface="+mn-ea"/>
                <a:cs typeface="Poppins Light" pitchFamily="2" charset="77"/>
              </a:rPr>
              <a:t>the changes</a:t>
            </a:r>
            <a:r>
              <a:rPr kumimoji="0" lang="en-US" sz="1600" b="1" i="0" u="none" strike="noStrike" kern="1200" cap="none" spc="85" normalizeH="0" noProof="0" dirty="0">
                <a:ln>
                  <a:noFill/>
                </a:ln>
                <a:solidFill>
                  <a:srgbClr val="D70C3D"/>
                </a:solidFill>
                <a:effectLst/>
                <a:uLnTx/>
                <a:uFillTx/>
                <a:latin typeface="Montserrat SemiBold"/>
                <a:ea typeface="+mn-ea"/>
                <a:cs typeface="Poppins Light" pitchFamily="2" charset="77"/>
              </a:rPr>
              <a:t> and our work will </a:t>
            </a:r>
            <a:r>
              <a:rPr kumimoji="0" lang="en-US" sz="1600" b="1" i="0" u="none" strike="noStrike" kern="1200" cap="none" spc="85" normalizeH="0" baseline="0" noProof="0" dirty="0">
                <a:ln>
                  <a:noFill/>
                </a:ln>
                <a:solidFill>
                  <a:srgbClr val="D70C3D"/>
                </a:solidFill>
                <a:effectLst/>
                <a:uLnTx/>
                <a:uFillTx/>
                <a:latin typeface="Montserrat SemiBold"/>
                <a:ea typeface="+mn-ea"/>
                <a:cs typeface="Poppins Light" pitchFamily="2" charset="77"/>
              </a:rPr>
              <a:t>be adapted to meet school level</a:t>
            </a:r>
            <a:r>
              <a:rPr kumimoji="0" lang="en-US" sz="1600" b="1" i="0" u="none" strike="noStrike" kern="1200" cap="none" spc="85" normalizeH="0" noProof="0" dirty="0">
                <a:ln>
                  <a:noFill/>
                </a:ln>
                <a:solidFill>
                  <a:srgbClr val="D70C3D"/>
                </a:solidFill>
                <a:effectLst/>
                <a:uLnTx/>
                <a:uFillTx/>
                <a:latin typeface="Montserrat SemiBold"/>
                <a:ea typeface="+mn-ea"/>
                <a:cs typeface="Poppins Light" pitchFamily="2" charset="77"/>
              </a:rPr>
              <a:t> </a:t>
            </a:r>
            <a:r>
              <a:rPr kumimoji="0" lang="en-US" sz="1600" b="1" i="0" u="none" strike="noStrike" kern="1200" cap="none" spc="85" normalizeH="0" baseline="0" noProof="0" dirty="0">
                <a:ln>
                  <a:noFill/>
                </a:ln>
                <a:solidFill>
                  <a:srgbClr val="D70C3D"/>
                </a:solidFill>
                <a:effectLst/>
                <a:uLnTx/>
                <a:uFillTx/>
                <a:latin typeface="Montserrat SemiBold"/>
                <a:ea typeface="+mn-ea"/>
                <a:cs typeface="Poppins Light" pitchFamily="2" charset="77"/>
              </a:rPr>
              <a:t>requirements</a:t>
            </a:r>
          </a:p>
        </p:txBody>
      </p:sp>
      <p:sp>
        <p:nvSpPr>
          <p:cNvPr id="45" name="Freeform 945">
            <a:extLst>
              <a:ext uri="{FF2B5EF4-FFF2-40B4-BE49-F238E27FC236}">
                <a16:creationId xmlns:a16="http://schemas.microsoft.com/office/drawing/2014/main" id="{18939B82-0A8A-CA40-AA34-BEB4C7D5A63E}"/>
              </a:ext>
            </a:extLst>
          </p:cNvPr>
          <p:cNvSpPr>
            <a:spLocks noChangeArrowheads="1"/>
          </p:cNvSpPr>
          <p:nvPr/>
        </p:nvSpPr>
        <p:spPr bwMode="auto">
          <a:xfrm>
            <a:off x="4420828" y="2020098"/>
            <a:ext cx="319809" cy="382402"/>
          </a:xfrm>
          <a:custGeom>
            <a:avLst/>
            <a:gdLst>
              <a:gd name="T0" fmla="*/ 38049 w 258044"/>
              <a:gd name="T1" fmla="*/ 192028 h 294045"/>
              <a:gd name="T2" fmla="*/ 62550 w 258044"/>
              <a:gd name="T3" fmla="*/ 216796 h 294045"/>
              <a:gd name="T4" fmla="*/ 71651 w 258044"/>
              <a:gd name="T5" fmla="*/ 182829 h 294045"/>
              <a:gd name="T6" fmla="*/ 52050 w 258044"/>
              <a:gd name="T7" fmla="*/ 168322 h 294045"/>
              <a:gd name="T8" fmla="*/ 79351 w 258044"/>
              <a:gd name="T9" fmla="*/ 178229 h 294045"/>
              <a:gd name="T10" fmla="*/ 84601 w 258044"/>
              <a:gd name="T11" fmla="*/ 206889 h 294045"/>
              <a:gd name="T12" fmla="*/ 63950 w 258044"/>
              <a:gd name="T13" fmla="*/ 225996 h 294045"/>
              <a:gd name="T14" fmla="*/ 38398 w 258044"/>
              <a:gd name="T15" fmla="*/ 219272 h 294045"/>
              <a:gd name="T16" fmla="*/ 29298 w 258044"/>
              <a:gd name="T17" fmla="*/ 191673 h 294045"/>
              <a:gd name="T18" fmla="*/ 47849 w 258044"/>
              <a:gd name="T19" fmla="*/ 169737 h 294045"/>
              <a:gd name="T20" fmla="*/ 201981 w 258044"/>
              <a:gd name="T21" fmla="*/ 123787 h 294045"/>
              <a:gd name="T22" fmla="*/ 126469 w 258044"/>
              <a:gd name="T23" fmla="*/ 208637 h 294045"/>
              <a:gd name="T24" fmla="*/ 126469 w 258044"/>
              <a:gd name="T25" fmla="*/ 200117 h 294045"/>
              <a:gd name="T26" fmla="*/ 201981 w 258044"/>
              <a:gd name="T27" fmla="*/ 123787 h 294045"/>
              <a:gd name="T28" fmla="*/ 237745 w 258044"/>
              <a:gd name="T29" fmla="*/ 93882 h 294045"/>
              <a:gd name="T30" fmla="*/ 111797 w 258044"/>
              <a:gd name="T31" fmla="*/ 190208 h 294045"/>
              <a:gd name="T32" fmla="*/ 90571 w 258044"/>
              <a:gd name="T33" fmla="*/ 242130 h 294045"/>
              <a:gd name="T34" fmla="*/ 191753 w 258044"/>
              <a:gd name="T35" fmla="*/ 228165 h 294045"/>
              <a:gd name="T36" fmla="*/ 244822 w 258044"/>
              <a:gd name="T37" fmla="*/ 277223 h 294045"/>
              <a:gd name="T38" fmla="*/ 239161 w 258044"/>
              <a:gd name="T39" fmla="*/ 92093 h 294045"/>
              <a:gd name="T40" fmla="*/ 129708 w 258044"/>
              <a:gd name="T41" fmla="*/ 52308 h 294045"/>
              <a:gd name="T42" fmla="*/ 54197 w 258044"/>
              <a:gd name="T43" fmla="*/ 128283 h 294045"/>
              <a:gd name="T44" fmla="*/ 45767 w 258044"/>
              <a:gd name="T45" fmla="*/ 128283 h 294045"/>
              <a:gd name="T46" fmla="*/ 206966 w 258044"/>
              <a:gd name="T47" fmla="*/ 9731 h 294045"/>
              <a:gd name="T48" fmla="*/ 154605 w 258044"/>
              <a:gd name="T49" fmla="*/ 63447 h 294045"/>
              <a:gd name="T50" fmla="*/ 112830 w 258044"/>
              <a:gd name="T51" fmla="*/ 108594 h 294045"/>
              <a:gd name="T52" fmla="*/ 66512 w 258044"/>
              <a:gd name="T53" fmla="*/ 152966 h 294045"/>
              <a:gd name="T54" fmla="*/ 25473 w 258044"/>
              <a:gd name="T55" fmla="*/ 165499 h 294045"/>
              <a:gd name="T56" fmla="*/ 90216 w 258044"/>
              <a:gd name="T57" fmla="*/ 231029 h 294045"/>
              <a:gd name="T58" fmla="*/ 103660 w 258044"/>
              <a:gd name="T59" fmla="*/ 185553 h 294045"/>
              <a:gd name="T60" fmla="*/ 190691 w 258044"/>
              <a:gd name="T61" fmla="*/ 100329 h 294045"/>
              <a:gd name="T62" fmla="*/ 232476 w 258044"/>
              <a:gd name="T63" fmla="*/ 85965 h 294045"/>
              <a:gd name="T64" fmla="*/ 244114 w 258044"/>
              <a:gd name="T65" fmla="*/ 47329 h 294045"/>
              <a:gd name="T66" fmla="*/ 209088 w 258044"/>
              <a:gd name="T67" fmla="*/ 79559 h 294045"/>
              <a:gd name="T68" fmla="*/ 181493 w 258044"/>
              <a:gd name="T69" fmla="*/ 69892 h 294045"/>
              <a:gd name="T70" fmla="*/ 176188 w 258044"/>
              <a:gd name="T71" fmla="*/ 40885 h 294045"/>
              <a:gd name="T72" fmla="*/ 126657 w 258044"/>
              <a:gd name="T73" fmla="*/ 9016 h 294045"/>
              <a:gd name="T74" fmla="*/ 14505 w 258044"/>
              <a:gd name="T75" fmla="*/ 164783 h 294045"/>
              <a:gd name="T76" fmla="*/ 65451 w 258044"/>
              <a:gd name="T77" fmla="*/ 143657 h 294045"/>
              <a:gd name="T78" fmla="*/ 145407 w 258044"/>
              <a:gd name="T79" fmla="*/ 63086 h 294045"/>
              <a:gd name="T80" fmla="*/ 162389 w 258044"/>
              <a:gd name="T81" fmla="*/ 14745 h 294045"/>
              <a:gd name="T82" fmla="*/ 126657 w 258044"/>
              <a:gd name="T83" fmla="*/ 64 h 294045"/>
              <a:gd name="T84" fmla="*/ 216872 w 258044"/>
              <a:gd name="T85" fmla="*/ 2926 h 294045"/>
              <a:gd name="T86" fmla="*/ 218641 w 258044"/>
              <a:gd name="T87" fmla="*/ 10447 h 294045"/>
              <a:gd name="T88" fmla="*/ 189276 w 258044"/>
              <a:gd name="T89" fmla="*/ 65234 h 294045"/>
              <a:gd name="T90" fmla="*/ 243406 w 258044"/>
              <a:gd name="T91" fmla="*/ 35516 h 294045"/>
              <a:gd name="T92" fmla="*/ 250836 w 258044"/>
              <a:gd name="T93" fmla="*/ 37304 h 294045"/>
              <a:gd name="T94" fmla="*/ 253666 w 258044"/>
              <a:gd name="T95" fmla="*/ 128259 h 294045"/>
              <a:gd name="T96" fmla="*/ 250836 w 258044"/>
              <a:gd name="T97" fmla="*/ 291904 h 294045"/>
              <a:gd name="T98" fmla="*/ 245883 w 258044"/>
              <a:gd name="T99" fmla="*/ 290830 h 294045"/>
              <a:gd name="T100" fmla="*/ 126657 w 258044"/>
              <a:gd name="T101" fmla="*/ 256812 h 294045"/>
              <a:gd name="T102" fmla="*/ 58021 w 258044"/>
              <a:gd name="T103" fmla="*/ 253230 h 294045"/>
              <a:gd name="T104" fmla="*/ 8491 w 258044"/>
              <a:gd name="T105" fmla="*/ 174810 h 294045"/>
              <a:gd name="T106" fmla="*/ 126657 w 258044"/>
              <a:gd name="T107" fmla="*/ 64 h 2940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8044" h="294045">
                <a:moveTo>
                  <a:pt x="52935" y="178604"/>
                </a:moveTo>
                <a:lnTo>
                  <a:pt x="38696" y="193199"/>
                </a:lnTo>
                <a:lnTo>
                  <a:pt x="44035" y="212779"/>
                </a:lnTo>
                <a:lnTo>
                  <a:pt x="63614" y="218118"/>
                </a:lnTo>
                <a:lnTo>
                  <a:pt x="78210" y="203523"/>
                </a:lnTo>
                <a:lnTo>
                  <a:pt x="72870" y="183944"/>
                </a:lnTo>
                <a:lnTo>
                  <a:pt x="52935" y="178604"/>
                </a:lnTo>
                <a:close/>
                <a:moveTo>
                  <a:pt x="52935" y="169348"/>
                </a:moveTo>
                <a:lnTo>
                  <a:pt x="77498" y="176112"/>
                </a:lnTo>
                <a:cubicBezTo>
                  <a:pt x="78922" y="176468"/>
                  <a:pt x="80345" y="177536"/>
                  <a:pt x="80701" y="179316"/>
                </a:cubicBezTo>
                <a:lnTo>
                  <a:pt x="87465" y="203879"/>
                </a:lnTo>
                <a:cubicBezTo>
                  <a:pt x="87465" y="205303"/>
                  <a:pt x="87109" y="207083"/>
                  <a:pt x="86041" y="208151"/>
                </a:cubicBezTo>
                <a:lnTo>
                  <a:pt x="67886" y="226306"/>
                </a:lnTo>
                <a:cubicBezTo>
                  <a:pt x="67174" y="227018"/>
                  <a:pt x="66106" y="227374"/>
                  <a:pt x="65038" y="227374"/>
                </a:cubicBezTo>
                <a:cubicBezTo>
                  <a:pt x="64326" y="227374"/>
                  <a:pt x="64326" y="227018"/>
                  <a:pt x="63970" y="227018"/>
                </a:cubicBezTo>
                <a:lnTo>
                  <a:pt x="39052" y="220610"/>
                </a:lnTo>
                <a:cubicBezTo>
                  <a:pt x="37628" y="220254"/>
                  <a:pt x="36560" y="219186"/>
                  <a:pt x="36204" y="217762"/>
                </a:cubicBezTo>
                <a:lnTo>
                  <a:pt x="29796" y="192843"/>
                </a:lnTo>
                <a:cubicBezTo>
                  <a:pt x="29084" y="191419"/>
                  <a:pt x="29796" y="189639"/>
                  <a:pt x="30508" y="188927"/>
                </a:cubicBezTo>
                <a:lnTo>
                  <a:pt x="48663" y="170772"/>
                </a:lnTo>
                <a:cubicBezTo>
                  <a:pt x="49731" y="169348"/>
                  <a:pt x="51511" y="168992"/>
                  <a:pt x="52935" y="169348"/>
                </a:cubicBezTo>
                <a:close/>
                <a:moveTo>
                  <a:pt x="205416" y="124542"/>
                </a:moveTo>
                <a:cubicBezTo>
                  <a:pt x="207559" y="124542"/>
                  <a:pt x="209702" y="126328"/>
                  <a:pt x="209702" y="128828"/>
                </a:cubicBezTo>
                <a:cubicBezTo>
                  <a:pt x="209702" y="173477"/>
                  <a:pt x="173269" y="209910"/>
                  <a:pt x="128620" y="209910"/>
                </a:cubicBezTo>
                <a:cubicBezTo>
                  <a:pt x="126120" y="209910"/>
                  <a:pt x="124334" y="207767"/>
                  <a:pt x="124334" y="205624"/>
                </a:cubicBezTo>
                <a:cubicBezTo>
                  <a:pt x="124334" y="203123"/>
                  <a:pt x="126120" y="201337"/>
                  <a:pt x="128620" y="201337"/>
                </a:cubicBezTo>
                <a:cubicBezTo>
                  <a:pt x="168625" y="201337"/>
                  <a:pt x="201129" y="168476"/>
                  <a:pt x="201129" y="128828"/>
                </a:cubicBezTo>
                <a:cubicBezTo>
                  <a:pt x="201129" y="126328"/>
                  <a:pt x="202915" y="124542"/>
                  <a:pt x="205416" y="124542"/>
                </a:cubicBezTo>
                <a:close/>
                <a:moveTo>
                  <a:pt x="243229" y="92653"/>
                </a:moveTo>
                <a:cubicBezTo>
                  <a:pt x="242509" y="93374"/>
                  <a:pt x="242149" y="94094"/>
                  <a:pt x="241789" y="94455"/>
                </a:cubicBezTo>
                <a:cubicBezTo>
                  <a:pt x="229196" y="107064"/>
                  <a:pt x="211926" y="112828"/>
                  <a:pt x="194655" y="110307"/>
                </a:cubicBezTo>
                <a:lnTo>
                  <a:pt x="113699" y="191368"/>
                </a:lnTo>
                <a:cubicBezTo>
                  <a:pt x="116217" y="208661"/>
                  <a:pt x="110101" y="226314"/>
                  <a:pt x="97867" y="238563"/>
                </a:cubicBezTo>
                <a:cubicBezTo>
                  <a:pt x="96068" y="240365"/>
                  <a:pt x="94269" y="242166"/>
                  <a:pt x="92111" y="243607"/>
                </a:cubicBezTo>
                <a:cubicBezTo>
                  <a:pt x="103984" y="247210"/>
                  <a:pt x="116217" y="249371"/>
                  <a:pt x="128811" y="249371"/>
                </a:cubicBezTo>
                <a:cubicBezTo>
                  <a:pt x="152558" y="249371"/>
                  <a:pt x="175225" y="242526"/>
                  <a:pt x="195015" y="229556"/>
                </a:cubicBezTo>
                <a:cubicBezTo>
                  <a:pt x="196454" y="228476"/>
                  <a:pt x="198973" y="228476"/>
                  <a:pt x="200772" y="230277"/>
                </a:cubicBezTo>
                <a:lnTo>
                  <a:pt x="248986" y="278914"/>
                </a:lnTo>
                <a:lnTo>
                  <a:pt x="248986" y="129041"/>
                </a:lnTo>
                <a:cubicBezTo>
                  <a:pt x="248986" y="116791"/>
                  <a:pt x="246827" y="104542"/>
                  <a:pt x="243229" y="92653"/>
                </a:cubicBezTo>
                <a:close/>
                <a:moveTo>
                  <a:pt x="127270" y="48342"/>
                </a:moveTo>
                <a:cubicBezTo>
                  <a:pt x="130128" y="48342"/>
                  <a:pt x="131914" y="50128"/>
                  <a:pt x="131914" y="52628"/>
                </a:cubicBezTo>
                <a:cubicBezTo>
                  <a:pt x="131914" y="55128"/>
                  <a:pt x="130128" y="56914"/>
                  <a:pt x="127270" y="56914"/>
                </a:cubicBezTo>
                <a:cubicBezTo>
                  <a:pt x="87623" y="56914"/>
                  <a:pt x="55119" y="89418"/>
                  <a:pt x="55119" y="129066"/>
                </a:cubicBezTo>
                <a:cubicBezTo>
                  <a:pt x="55119" y="131567"/>
                  <a:pt x="53333" y="133710"/>
                  <a:pt x="50832" y="133710"/>
                </a:cubicBezTo>
                <a:cubicBezTo>
                  <a:pt x="48332" y="133710"/>
                  <a:pt x="46546" y="131567"/>
                  <a:pt x="46546" y="129066"/>
                </a:cubicBezTo>
                <a:cubicBezTo>
                  <a:pt x="46546" y="84418"/>
                  <a:pt x="82622" y="48342"/>
                  <a:pt x="127270" y="48342"/>
                </a:cubicBezTo>
                <a:close/>
                <a:moveTo>
                  <a:pt x="210486" y="9791"/>
                </a:moveTo>
                <a:cubicBezTo>
                  <a:pt x="195734" y="6909"/>
                  <a:pt x="180623" y="11592"/>
                  <a:pt x="169828" y="22761"/>
                </a:cubicBezTo>
                <a:cubicBezTo>
                  <a:pt x="159034" y="33569"/>
                  <a:pt x="153997" y="49061"/>
                  <a:pt x="157235" y="63832"/>
                </a:cubicBezTo>
                <a:cubicBezTo>
                  <a:pt x="157235" y="65633"/>
                  <a:pt x="156875" y="67074"/>
                  <a:pt x="155796" y="68155"/>
                </a:cubicBezTo>
                <a:lnTo>
                  <a:pt x="114749" y="109256"/>
                </a:lnTo>
                <a:lnTo>
                  <a:pt x="71602" y="152458"/>
                </a:lnTo>
                <a:cubicBezTo>
                  <a:pt x="70522" y="153539"/>
                  <a:pt x="69083" y="153899"/>
                  <a:pt x="67644" y="153899"/>
                </a:cubicBezTo>
                <a:cubicBezTo>
                  <a:pt x="64406" y="153539"/>
                  <a:pt x="61527" y="152819"/>
                  <a:pt x="59008" y="152819"/>
                </a:cubicBezTo>
                <a:cubicBezTo>
                  <a:pt x="46415" y="152819"/>
                  <a:pt x="34542" y="157862"/>
                  <a:pt x="25906" y="166509"/>
                </a:cubicBezTo>
                <a:cubicBezTo>
                  <a:pt x="7916" y="184523"/>
                  <a:pt x="7916" y="214065"/>
                  <a:pt x="25906" y="232439"/>
                </a:cubicBezTo>
                <a:cubicBezTo>
                  <a:pt x="43897" y="250452"/>
                  <a:pt x="73401" y="250452"/>
                  <a:pt x="91751" y="232439"/>
                </a:cubicBezTo>
                <a:cubicBezTo>
                  <a:pt x="102545" y="221270"/>
                  <a:pt x="107222" y="206139"/>
                  <a:pt x="104344" y="190647"/>
                </a:cubicBezTo>
                <a:cubicBezTo>
                  <a:pt x="103984" y="189206"/>
                  <a:pt x="104344" y="187765"/>
                  <a:pt x="105423" y="186684"/>
                </a:cubicBezTo>
                <a:lnTo>
                  <a:pt x="189977" y="102381"/>
                </a:lnTo>
                <a:cubicBezTo>
                  <a:pt x="191057" y="101300"/>
                  <a:pt x="192496" y="100940"/>
                  <a:pt x="193935" y="100940"/>
                </a:cubicBezTo>
                <a:cubicBezTo>
                  <a:pt x="209047" y="104182"/>
                  <a:pt x="224519" y="99138"/>
                  <a:pt x="235313" y="88330"/>
                </a:cubicBezTo>
                <a:lnTo>
                  <a:pt x="236431" y="86490"/>
                </a:lnTo>
                <a:lnTo>
                  <a:pt x="246782" y="69461"/>
                </a:lnTo>
                <a:cubicBezTo>
                  <a:pt x="248986" y="62481"/>
                  <a:pt x="249525" y="55005"/>
                  <a:pt x="248266" y="47619"/>
                </a:cubicBezTo>
                <a:lnTo>
                  <a:pt x="216963" y="78963"/>
                </a:lnTo>
                <a:cubicBezTo>
                  <a:pt x="215883" y="80044"/>
                  <a:pt x="214084" y="80404"/>
                  <a:pt x="212645" y="80044"/>
                </a:cubicBezTo>
                <a:lnTo>
                  <a:pt x="187819" y="73559"/>
                </a:lnTo>
                <a:cubicBezTo>
                  <a:pt x="186379" y="72838"/>
                  <a:pt x="184940" y="71758"/>
                  <a:pt x="184580" y="70317"/>
                </a:cubicBezTo>
                <a:lnTo>
                  <a:pt x="178104" y="45458"/>
                </a:lnTo>
                <a:cubicBezTo>
                  <a:pt x="177384" y="44017"/>
                  <a:pt x="178104" y="42215"/>
                  <a:pt x="179183" y="41135"/>
                </a:cubicBezTo>
                <a:lnTo>
                  <a:pt x="210486" y="9791"/>
                </a:lnTo>
                <a:close/>
                <a:moveTo>
                  <a:pt x="128811" y="9071"/>
                </a:moveTo>
                <a:cubicBezTo>
                  <a:pt x="62966" y="9071"/>
                  <a:pt x="8995" y="62751"/>
                  <a:pt x="8995" y="129041"/>
                </a:cubicBezTo>
                <a:cubicBezTo>
                  <a:pt x="8995" y="142010"/>
                  <a:pt x="11154" y="154260"/>
                  <a:pt x="14752" y="165788"/>
                </a:cubicBezTo>
                <a:cubicBezTo>
                  <a:pt x="16192" y="163987"/>
                  <a:pt x="17991" y="162186"/>
                  <a:pt x="19430" y="160384"/>
                </a:cubicBezTo>
                <a:cubicBezTo>
                  <a:pt x="32023" y="147775"/>
                  <a:pt x="49654" y="142010"/>
                  <a:pt x="66564" y="144532"/>
                </a:cubicBezTo>
                <a:lnTo>
                  <a:pt x="98996" y="112203"/>
                </a:lnTo>
                <a:lnTo>
                  <a:pt x="147880" y="63471"/>
                </a:lnTo>
                <a:cubicBezTo>
                  <a:pt x="145362" y="46178"/>
                  <a:pt x="151119" y="28525"/>
                  <a:pt x="163352" y="16276"/>
                </a:cubicBezTo>
                <a:cubicBezTo>
                  <a:pt x="164072" y="15555"/>
                  <a:pt x="164791" y="15195"/>
                  <a:pt x="165151" y="14835"/>
                </a:cubicBezTo>
                <a:cubicBezTo>
                  <a:pt x="153637" y="10872"/>
                  <a:pt x="141404" y="9071"/>
                  <a:pt x="128811" y="9071"/>
                </a:cubicBezTo>
                <a:close/>
                <a:moveTo>
                  <a:pt x="128811" y="64"/>
                </a:moveTo>
                <a:cubicBezTo>
                  <a:pt x="144282" y="64"/>
                  <a:pt x="159394" y="2946"/>
                  <a:pt x="173786" y="8350"/>
                </a:cubicBezTo>
                <a:cubicBezTo>
                  <a:pt x="187819" y="-296"/>
                  <a:pt x="204729" y="-2458"/>
                  <a:pt x="220561" y="2946"/>
                </a:cubicBezTo>
                <a:cubicBezTo>
                  <a:pt x="222360" y="3666"/>
                  <a:pt x="223080" y="4747"/>
                  <a:pt x="223799" y="6188"/>
                </a:cubicBezTo>
                <a:cubicBezTo>
                  <a:pt x="223799" y="7629"/>
                  <a:pt x="223439" y="9071"/>
                  <a:pt x="222360" y="10512"/>
                </a:cubicBezTo>
                <a:lnTo>
                  <a:pt x="187459" y="45458"/>
                </a:lnTo>
                <a:lnTo>
                  <a:pt x="192496" y="65633"/>
                </a:lnTo>
                <a:lnTo>
                  <a:pt x="212645" y="70677"/>
                </a:lnTo>
                <a:lnTo>
                  <a:pt x="247546" y="35731"/>
                </a:lnTo>
                <a:cubicBezTo>
                  <a:pt x="248626" y="34650"/>
                  <a:pt x="250065" y="33929"/>
                  <a:pt x="251864" y="34289"/>
                </a:cubicBezTo>
                <a:cubicBezTo>
                  <a:pt x="253303" y="34650"/>
                  <a:pt x="254383" y="35731"/>
                  <a:pt x="255102" y="37532"/>
                </a:cubicBezTo>
                <a:cubicBezTo>
                  <a:pt x="260499" y="53384"/>
                  <a:pt x="258340" y="70317"/>
                  <a:pt x="249705" y="84007"/>
                </a:cubicBezTo>
                <a:cubicBezTo>
                  <a:pt x="255102" y="98418"/>
                  <a:pt x="257981" y="113549"/>
                  <a:pt x="257981" y="129041"/>
                </a:cubicBezTo>
                <a:lnTo>
                  <a:pt x="257981" y="289722"/>
                </a:lnTo>
                <a:cubicBezTo>
                  <a:pt x="257981" y="291163"/>
                  <a:pt x="256901" y="292964"/>
                  <a:pt x="255102" y="293685"/>
                </a:cubicBezTo>
                <a:cubicBezTo>
                  <a:pt x="254742" y="293685"/>
                  <a:pt x="254023" y="294045"/>
                  <a:pt x="253303" y="294045"/>
                </a:cubicBezTo>
                <a:cubicBezTo>
                  <a:pt x="252584" y="294045"/>
                  <a:pt x="251144" y="293685"/>
                  <a:pt x="250065" y="292604"/>
                </a:cubicBezTo>
                <a:lnTo>
                  <a:pt x="196814" y="238923"/>
                </a:lnTo>
                <a:cubicBezTo>
                  <a:pt x="176305" y="251893"/>
                  <a:pt x="152918" y="258378"/>
                  <a:pt x="128811" y="258378"/>
                </a:cubicBezTo>
                <a:cubicBezTo>
                  <a:pt x="112619" y="258378"/>
                  <a:pt x="96788" y="255136"/>
                  <a:pt x="82396" y="249371"/>
                </a:cubicBezTo>
                <a:cubicBezTo>
                  <a:pt x="75200" y="252974"/>
                  <a:pt x="66924" y="254775"/>
                  <a:pt x="59008" y="254775"/>
                </a:cubicBezTo>
                <a:cubicBezTo>
                  <a:pt x="44616" y="254775"/>
                  <a:pt x="30584" y="249371"/>
                  <a:pt x="19430" y="238563"/>
                </a:cubicBezTo>
                <a:cubicBezTo>
                  <a:pt x="2519" y="221630"/>
                  <a:pt x="-1079" y="196412"/>
                  <a:pt x="8636" y="175876"/>
                </a:cubicBezTo>
                <a:cubicBezTo>
                  <a:pt x="2879" y="161465"/>
                  <a:pt x="0" y="145613"/>
                  <a:pt x="0" y="129041"/>
                </a:cubicBezTo>
                <a:cubicBezTo>
                  <a:pt x="0" y="58067"/>
                  <a:pt x="57569" y="64"/>
                  <a:pt x="128811" y="64"/>
                </a:cubicBezTo>
                <a:close/>
              </a:path>
            </a:pathLst>
          </a:custGeom>
          <a:solidFill>
            <a:schemeClr val="bg1"/>
          </a:solidFill>
          <a:ln>
            <a:noFill/>
          </a:ln>
          <a:effectLst/>
        </p:spPr>
        <p:txBody>
          <a:bodyPr anchor="ct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49" name="Freeform 949">
            <a:extLst>
              <a:ext uri="{FF2B5EF4-FFF2-40B4-BE49-F238E27FC236}">
                <a16:creationId xmlns:a16="http://schemas.microsoft.com/office/drawing/2014/main" id="{83717608-B801-4047-BD4C-EE4E61F369B0}"/>
              </a:ext>
            </a:extLst>
          </p:cNvPr>
          <p:cNvSpPr>
            <a:spLocks noChangeArrowheads="1"/>
          </p:cNvSpPr>
          <p:nvPr/>
        </p:nvSpPr>
        <p:spPr bwMode="auto">
          <a:xfrm>
            <a:off x="6916813" y="2003804"/>
            <a:ext cx="365214" cy="365214"/>
          </a:xfrm>
          <a:custGeom>
            <a:avLst/>
            <a:gdLst>
              <a:gd name="T0" fmla="*/ 28369 w 293327"/>
              <a:gd name="T1" fmla="*/ 213686 h 293759"/>
              <a:gd name="T2" fmla="*/ 19167 w 293327"/>
              <a:gd name="T3" fmla="*/ 213686 h 293759"/>
              <a:gd name="T4" fmla="*/ 266163 w 293327"/>
              <a:gd name="T5" fmla="*/ 208363 h 293759"/>
              <a:gd name="T6" fmla="*/ 208224 w 293327"/>
              <a:gd name="T7" fmla="*/ 228628 h 293759"/>
              <a:gd name="T8" fmla="*/ 207862 w 293327"/>
              <a:gd name="T9" fmla="*/ 240207 h 293759"/>
              <a:gd name="T10" fmla="*/ 263629 w 293327"/>
              <a:gd name="T11" fmla="*/ 220305 h 293759"/>
              <a:gd name="T12" fmla="*/ 266163 w 293327"/>
              <a:gd name="T13" fmla="*/ 208363 h 293759"/>
              <a:gd name="T14" fmla="*/ 46354 w 293327"/>
              <a:gd name="T15" fmla="*/ 272051 h 293759"/>
              <a:gd name="T16" fmla="*/ 286442 w 293327"/>
              <a:gd name="T17" fmla="*/ 228266 h 293759"/>
              <a:gd name="T18" fmla="*/ 264353 w 293327"/>
              <a:gd name="T19" fmla="*/ 229712 h 293759"/>
              <a:gd name="T20" fmla="*/ 162596 w 293327"/>
              <a:gd name="T21" fmla="*/ 256491 h 293759"/>
              <a:gd name="T22" fmla="*/ 118778 w 293327"/>
              <a:gd name="T23" fmla="*/ 248530 h 293759"/>
              <a:gd name="T24" fmla="*/ 191204 w 293327"/>
              <a:gd name="T25" fmla="*/ 243825 h 293759"/>
              <a:gd name="T26" fmla="*/ 196273 w 293327"/>
              <a:gd name="T27" fmla="*/ 223199 h 293759"/>
              <a:gd name="T28" fmla="*/ 126746 w 293327"/>
              <a:gd name="T29" fmla="*/ 210895 h 293759"/>
              <a:gd name="T30" fmla="*/ 8693 w 293327"/>
              <a:gd name="T31" fmla="*/ 199316 h 293759"/>
              <a:gd name="T32" fmla="*/ 37661 w 293327"/>
              <a:gd name="T33" fmla="*/ 270606 h 293759"/>
              <a:gd name="T34" fmla="*/ 8693 w 293327"/>
              <a:gd name="T35" fmla="*/ 199316 h 293759"/>
              <a:gd name="T36" fmla="*/ 42007 w 293327"/>
              <a:gd name="T37" fmla="*/ 190268 h 293759"/>
              <a:gd name="T38" fmla="*/ 187582 w 293327"/>
              <a:gd name="T39" fmla="*/ 211257 h 293759"/>
              <a:gd name="T40" fmla="*/ 205326 w 293327"/>
              <a:gd name="T41" fmla="*/ 220305 h 293759"/>
              <a:gd name="T42" fmla="*/ 271958 w 293327"/>
              <a:gd name="T43" fmla="*/ 201124 h 293759"/>
              <a:gd name="T44" fmla="*/ 277390 w 293327"/>
              <a:gd name="T45" fmla="*/ 215600 h 293759"/>
              <a:gd name="T46" fmla="*/ 295133 w 293327"/>
              <a:gd name="T47" fmla="*/ 228628 h 293759"/>
              <a:gd name="T48" fmla="*/ 134712 w 293327"/>
              <a:gd name="T49" fmla="*/ 293402 h 293759"/>
              <a:gd name="T50" fmla="*/ 4344 w 293327"/>
              <a:gd name="T51" fmla="*/ 279649 h 293759"/>
              <a:gd name="T52" fmla="*/ 0 w 293327"/>
              <a:gd name="T53" fmla="*/ 194611 h 293759"/>
              <a:gd name="T54" fmla="*/ 192800 w 293327"/>
              <a:gd name="T55" fmla="*/ 9017 h 293759"/>
              <a:gd name="T56" fmla="*/ 273653 w 293327"/>
              <a:gd name="T57" fmla="*/ 47601 h 293759"/>
              <a:gd name="T58" fmla="*/ 192800 w 293327"/>
              <a:gd name="T59" fmla="*/ 9017 h 293759"/>
              <a:gd name="T60" fmla="*/ 144940 w 293327"/>
              <a:gd name="T61" fmla="*/ 98451 h 293759"/>
              <a:gd name="T62" fmla="*/ 164519 w 293327"/>
              <a:gd name="T63" fmla="*/ 89074 h 293759"/>
              <a:gd name="T64" fmla="*/ 183736 w 293327"/>
              <a:gd name="T65" fmla="*/ 98451 h 293759"/>
              <a:gd name="T66" fmla="*/ 144940 w 293327"/>
              <a:gd name="T67" fmla="*/ 9017 h 293759"/>
              <a:gd name="T68" fmla="*/ 55386 w 293327"/>
              <a:gd name="T69" fmla="*/ 47601 h 293759"/>
              <a:gd name="T70" fmla="*/ 135876 w 293327"/>
              <a:gd name="T71" fmla="*/ 9017 h 293759"/>
              <a:gd name="T72" fmla="*/ 50671 w 293327"/>
              <a:gd name="T73" fmla="*/ 0 h 293759"/>
              <a:gd name="T74" fmla="*/ 282355 w 293327"/>
              <a:gd name="T75" fmla="*/ 4328 h 293759"/>
              <a:gd name="T76" fmla="*/ 278005 w 293327"/>
              <a:gd name="T77" fmla="*/ 56256 h 293759"/>
              <a:gd name="T78" fmla="*/ 269302 w 293327"/>
              <a:gd name="T79" fmla="*/ 187167 h 293759"/>
              <a:gd name="T80" fmla="*/ 260237 w 293327"/>
              <a:gd name="T81" fmla="*/ 187167 h 293759"/>
              <a:gd name="T82" fmla="*/ 192800 w 293327"/>
              <a:gd name="T83" fmla="*/ 56256 h 293759"/>
              <a:gd name="T84" fmla="*/ 190625 w 293327"/>
              <a:gd name="T85" fmla="*/ 109271 h 293759"/>
              <a:gd name="T86" fmla="*/ 186273 w 293327"/>
              <a:gd name="T87" fmla="*/ 109629 h 293759"/>
              <a:gd name="T88" fmla="*/ 142403 w 293327"/>
              <a:gd name="T89" fmla="*/ 109629 h 293759"/>
              <a:gd name="T90" fmla="*/ 135876 w 293327"/>
              <a:gd name="T91" fmla="*/ 105663 h 293759"/>
              <a:gd name="T92" fmla="*/ 68800 w 293327"/>
              <a:gd name="T93" fmla="*/ 56256 h 293759"/>
              <a:gd name="T94" fmla="*/ 64087 w 293327"/>
              <a:gd name="T95" fmla="*/ 182478 h 293759"/>
              <a:gd name="T96" fmla="*/ 59735 w 293327"/>
              <a:gd name="T97" fmla="*/ 56256 h 293759"/>
              <a:gd name="T98" fmla="*/ 46322 w 293327"/>
              <a:gd name="T99" fmla="*/ 51929 h 293759"/>
              <a:gd name="T100" fmla="*/ 50671 w 293327"/>
              <a:gd name="T101" fmla="*/ 0 h 2937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3327" h="293759">
                <a:moveTo>
                  <a:pt x="23622" y="209550"/>
                </a:moveTo>
                <a:cubicBezTo>
                  <a:pt x="26289" y="209550"/>
                  <a:pt x="28194" y="211382"/>
                  <a:pt x="28194" y="213946"/>
                </a:cubicBezTo>
                <a:cubicBezTo>
                  <a:pt x="28194" y="216511"/>
                  <a:pt x="26289" y="218709"/>
                  <a:pt x="23622" y="218709"/>
                </a:cubicBezTo>
                <a:cubicBezTo>
                  <a:pt x="20955" y="218709"/>
                  <a:pt x="19050" y="216511"/>
                  <a:pt x="19050" y="213946"/>
                </a:cubicBezTo>
                <a:cubicBezTo>
                  <a:pt x="19050" y="211382"/>
                  <a:pt x="20955" y="209550"/>
                  <a:pt x="23622" y="209550"/>
                </a:cubicBezTo>
                <a:close/>
                <a:moveTo>
                  <a:pt x="264534" y="208615"/>
                </a:moveTo>
                <a:cubicBezTo>
                  <a:pt x="262375" y="207529"/>
                  <a:pt x="251218" y="212239"/>
                  <a:pt x="243300" y="215862"/>
                </a:cubicBezTo>
                <a:cubicBezTo>
                  <a:pt x="233222" y="219847"/>
                  <a:pt x="220985" y="224920"/>
                  <a:pt x="206949" y="228905"/>
                </a:cubicBezTo>
                <a:cubicBezTo>
                  <a:pt x="207309" y="231079"/>
                  <a:pt x="207309" y="233615"/>
                  <a:pt x="207309" y="236151"/>
                </a:cubicBezTo>
                <a:cubicBezTo>
                  <a:pt x="206949" y="237238"/>
                  <a:pt x="206949" y="238688"/>
                  <a:pt x="206589" y="240499"/>
                </a:cubicBezTo>
                <a:cubicBezTo>
                  <a:pt x="229983" y="234340"/>
                  <a:pt x="247259" y="227094"/>
                  <a:pt x="259136" y="222021"/>
                </a:cubicBezTo>
                <a:cubicBezTo>
                  <a:pt x="260216" y="221297"/>
                  <a:pt x="261295" y="220934"/>
                  <a:pt x="262015" y="220572"/>
                </a:cubicBezTo>
                <a:cubicBezTo>
                  <a:pt x="265254" y="217674"/>
                  <a:pt x="267054" y="214775"/>
                  <a:pt x="267054" y="212601"/>
                </a:cubicBezTo>
                <a:cubicBezTo>
                  <a:pt x="267054" y="211877"/>
                  <a:pt x="267054" y="210427"/>
                  <a:pt x="264534" y="208615"/>
                </a:cubicBezTo>
                <a:close/>
                <a:moveTo>
                  <a:pt x="46069" y="199558"/>
                </a:moveTo>
                <a:lnTo>
                  <a:pt x="46069" y="272383"/>
                </a:lnTo>
                <a:cubicBezTo>
                  <a:pt x="66584" y="278542"/>
                  <a:pt x="186434" y="310788"/>
                  <a:pt x="277131" y="237963"/>
                </a:cubicBezTo>
                <a:cubicBezTo>
                  <a:pt x="279291" y="236514"/>
                  <a:pt x="284330" y="232166"/>
                  <a:pt x="284689" y="228543"/>
                </a:cubicBezTo>
                <a:cubicBezTo>
                  <a:pt x="284689" y="227456"/>
                  <a:pt x="284330" y="226007"/>
                  <a:pt x="282170" y="224195"/>
                </a:cubicBezTo>
                <a:cubicBezTo>
                  <a:pt x="280371" y="222746"/>
                  <a:pt x="271733" y="226369"/>
                  <a:pt x="262735" y="229992"/>
                </a:cubicBezTo>
                <a:cubicBezTo>
                  <a:pt x="247979" y="236514"/>
                  <a:pt x="225664" y="245934"/>
                  <a:pt x="192912" y="252818"/>
                </a:cubicBezTo>
                <a:cubicBezTo>
                  <a:pt x="185354" y="255354"/>
                  <a:pt x="174917" y="256803"/>
                  <a:pt x="161600" y="256803"/>
                </a:cubicBezTo>
                <a:cubicBezTo>
                  <a:pt x="150443" y="256803"/>
                  <a:pt x="137126" y="256079"/>
                  <a:pt x="122010" y="253542"/>
                </a:cubicBezTo>
                <a:cubicBezTo>
                  <a:pt x="119491" y="253542"/>
                  <a:pt x="118051" y="251369"/>
                  <a:pt x="118051" y="248832"/>
                </a:cubicBezTo>
                <a:cubicBezTo>
                  <a:pt x="118411" y="246296"/>
                  <a:pt x="120570" y="244485"/>
                  <a:pt x="123090" y="244847"/>
                </a:cubicBezTo>
                <a:cubicBezTo>
                  <a:pt x="163400" y="249919"/>
                  <a:pt x="181395" y="247383"/>
                  <a:pt x="190033" y="244122"/>
                </a:cubicBezTo>
                <a:cubicBezTo>
                  <a:pt x="197951" y="240862"/>
                  <a:pt x="198311" y="236876"/>
                  <a:pt x="198311" y="235427"/>
                </a:cubicBezTo>
                <a:cubicBezTo>
                  <a:pt x="198671" y="229992"/>
                  <a:pt x="197591" y="226007"/>
                  <a:pt x="195072" y="223471"/>
                </a:cubicBezTo>
                <a:cubicBezTo>
                  <a:pt x="191833" y="220210"/>
                  <a:pt x="186794" y="220210"/>
                  <a:pt x="186434" y="220210"/>
                </a:cubicBezTo>
                <a:cubicBezTo>
                  <a:pt x="142885" y="220934"/>
                  <a:pt x="135327" y="216224"/>
                  <a:pt x="125969" y="211152"/>
                </a:cubicBezTo>
                <a:cubicBezTo>
                  <a:pt x="116971" y="205717"/>
                  <a:pt x="106894" y="199558"/>
                  <a:pt x="46069" y="199558"/>
                </a:cubicBezTo>
                <a:close/>
                <a:moveTo>
                  <a:pt x="8638" y="199558"/>
                </a:moveTo>
                <a:lnTo>
                  <a:pt x="8638" y="270933"/>
                </a:lnTo>
                <a:lnTo>
                  <a:pt x="37431" y="270933"/>
                </a:lnTo>
                <a:lnTo>
                  <a:pt x="37431" y="199558"/>
                </a:lnTo>
                <a:lnTo>
                  <a:pt x="8638" y="199558"/>
                </a:lnTo>
                <a:close/>
                <a:moveTo>
                  <a:pt x="4319" y="190500"/>
                </a:moveTo>
                <a:lnTo>
                  <a:pt x="41750" y="190500"/>
                </a:lnTo>
                <a:cubicBezTo>
                  <a:pt x="108693" y="190500"/>
                  <a:pt x="120570" y="197021"/>
                  <a:pt x="130648" y="203181"/>
                </a:cubicBezTo>
                <a:cubicBezTo>
                  <a:pt x="138566" y="207891"/>
                  <a:pt x="145404" y="212239"/>
                  <a:pt x="186434" y="211514"/>
                </a:cubicBezTo>
                <a:cubicBezTo>
                  <a:pt x="186434" y="211514"/>
                  <a:pt x="195072" y="211152"/>
                  <a:pt x="201550" y="216949"/>
                </a:cubicBezTo>
                <a:cubicBezTo>
                  <a:pt x="202270" y="218398"/>
                  <a:pt x="203350" y="219123"/>
                  <a:pt x="204070" y="220572"/>
                </a:cubicBezTo>
                <a:cubicBezTo>
                  <a:pt x="217746" y="216587"/>
                  <a:pt x="229983" y="211514"/>
                  <a:pt x="239701" y="207529"/>
                </a:cubicBezTo>
                <a:cubicBezTo>
                  <a:pt x="254817" y="200645"/>
                  <a:pt x="263815" y="196659"/>
                  <a:pt x="270293" y="201369"/>
                </a:cubicBezTo>
                <a:cubicBezTo>
                  <a:pt x="274612" y="204992"/>
                  <a:pt x="275692" y="209340"/>
                  <a:pt x="276052" y="212239"/>
                </a:cubicBezTo>
                <a:cubicBezTo>
                  <a:pt x="276052" y="213326"/>
                  <a:pt x="275692" y="214775"/>
                  <a:pt x="275692" y="215862"/>
                </a:cubicBezTo>
                <a:cubicBezTo>
                  <a:pt x="280730" y="214413"/>
                  <a:pt x="284689" y="214775"/>
                  <a:pt x="287929" y="217311"/>
                </a:cubicBezTo>
                <a:cubicBezTo>
                  <a:pt x="292608" y="221297"/>
                  <a:pt x="293327" y="226007"/>
                  <a:pt x="293327" y="228905"/>
                </a:cubicBezTo>
                <a:cubicBezTo>
                  <a:pt x="292967" y="237963"/>
                  <a:pt x="283970" y="244485"/>
                  <a:pt x="282890" y="245209"/>
                </a:cubicBezTo>
                <a:cubicBezTo>
                  <a:pt x="234662" y="283252"/>
                  <a:pt x="179236" y="293759"/>
                  <a:pt x="133887" y="293759"/>
                </a:cubicBezTo>
                <a:cubicBezTo>
                  <a:pt x="84579" y="293759"/>
                  <a:pt x="46789" y="281803"/>
                  <a:pt x="41030" y="279991"/>
                </a:cubicBezTo>
                <a:lnTo>
                  <a:pt x="4319" y="279991"/>
                </a:lnTo>
                <a:cubicBezTo>
                  <a:pt x="1799" y="279991"/>
                  <a:pt x="0" y="278180"/>
                  <a:pt x="0" y="275281"/>
                </a:cubicBezTo>
                <a:lnTo>
                  <a:pt x="0" y="194848"/>
                </a:lnTo>
                <a:cubicBezTo>
                  <a:pt x="0" y="192311"/>
                  <a:pt x="1799" y="190500"/>
                  <a:pt x="4319" y="190500"/>
                </a:cubicBezTo>
                <a:close/>
                <a:moveTo>
                  <a:pt x="191620" y="9027"/>
                </a:moveTo>
                <a:lnTo>
                  <a:pt x="191620" y="47661"/>
                </a:lnTo>
                <a:lnTo>
                  <a:pt x="271978" y="47661"/>
                </a:lnTo>
                <a:lnTo>
                  <a:pt x="271978" y="9027"/>
                </a:lnTo>
                <a:lnTo>
                  <a:pt x="191620" y="9027"/>
                </a:lnTo>
                <a:close/>
                <a:moveTo>
                  <a:pt x="144053" y="9027"/>
                </a:moveTo>
                <a:lnTo>
                  <a:pt x="144053" y="98571"/>
                </a:lnTo>
                <a:lnTo>
                  <a:pt x="161350" y="89906"/>
                </a:lnTo>
                <a:cubicBezTo>
                  <a:pt x="162071" y="89184"/>
                  <a:pt x="162792" y="89184"/>
                  <a:pt x="163512" y="89184"/>
                </a:cubicBezTo>
                <a:cubicBezTo>
                  <a:pt x="164233" y="89184"/>
                  <a:pt x="164593" y="89184"/>
                  <a:pt x="165314" y="89906"/>
                </a:cubicBezTo>
                <a:lnTo>
                  <a:pt x="182611" y="98571"/>
                </a:lnTo>
                <a:lnTo>
                  <a:pt x="182611" y="9027"/>
                </a:lnTo>
                <a:lnTo>
                  <a:pt x="144053" y="9027"/>
                </a:lnTo>
                <a:close/>
                <a:moveTo>
                  <a:pt x="55046" y="9027"/>
                </a:moveTo>
                <a:lnTo>
                  <a:pt x="55046" y="47661"/>
                </a:lnTo>
                <a:lnTo>
                  <a:pt x="135044" y="47661"/>
                </a:lnTo>
                <a:lnTo>
                  <a:pt x="135044" y="9027"/>
                </a:lnTo>
                <a:lnTo>
                  <a:pt x="55046" y="9027"/>
                </a:lnTo>
                <a:close/>
                <a:moveTo>
                  <a:pt x="50361" y="0"/>
                </a:moveTo>
                <a:lnTo>
                  <a:pt x="276303" y="0"/>
                </a:lnTo>
                <a:cubicBezTo>
                  <a:pt x="278465" y="0"/>
                  <a:pt x="280627" y="1805"/>
                  <a:pt x="280627" y="4333"/>
                </a:cubicBezTo>
                <a:lnTo>
                  <a:pt x="280627" y="51994"/>
                </a:lnTo>
                <a:cubicBezTo>
                  <a:pt x="280627" y="54521"/>
                  <a:pt x="278465" y="56326"/>
                  <a:pt x="276303" y="56326"/>
                </a:cubicBezTo>
                <a:lnTo>
                  <a:pt x="267654" y="56326"/>
                </a:lnTo>
                <a:lnTo>
                  <a:pt x="267654" y="187394"/>
                </a:lnTo>
                <a:cubicBezTo>
                  <a:pt x="267654" y="189560"/>
                  <a:pt x="265492" y="191727"/>
                  <a:pt x="263330" y="191727"/>
                </a:cubicBezTo>
                <a:cubicBezTo>
                  <a:pt x="260807" y="191727"/>
                  <a:pt x="258645" y="189560"/>
                  <a:pt x="258645" y="187394"/>
                </a:cubicBezTo>
                <a:lnTo>
                  <a:pt x="258645" y="56326"/>
                </a:lnTo>
                <a:lnTo>
                  <a:pt x="191620" y="56326"/>
                </a:lnTo>
                <a:lnTo>
                  <a:pt x="191620" y="105793"/>
                </a:lnTo>
                <a:cubicBezTo>
                  <a:pt x="191620" y="107237"/>
                  <a:pt x="190899" y="108681"/>
                  <a:pt x="189458" y="109403"/>
                </a:cubicBezTo>
                <a:cubicBezTo>
                  <a:pt x="188737" y="110126"/>
                  <a:pt x="188016" y="110126"/>
                  <a:pt x="187296" y="110126"/>
                </a:cubicBezTo>
                <a:cubicBezTo>
                  <a:pt x="186575" y="110126"/>
                  <a:pt x="185494" y="110126"/>
                  <a:pt x="185133" y="109764"/>
                </a:cubicBezTo>
                <a:lnTo>
                  <a:pt x="163512" y="98571"/>
                </a:lnTo>
                <a:lnTo>
                  <a:pt x="141531" y="109764"/>
                </a:lnTo>
                <a:cubicBezTo>
                  <a:pt x="140089" y="110487"/>
                  <a:pt x="138648" y="110487"/>
                  <a:pt x="137206" y="109403"/>
                </a:cubicBezTo>
                <a:cubicBezTo>
                  <a:pt x="136125" y="108681"/>
                  <a:pt x="135044" y="107237"/>
                  <a:pt x="135044" y="105793"/>
                </a:cubicBezTo>
                <a:lnTo>
                  <a:pt x="135044" y="56326"/>
                </a:lnTo>
                <a:lnTo>
                  <a:pt x="68379" y="56326"/>
                </a:lnTo>
                <a:lnTo>
                  <a:pt x="68379" y="178006"/>
                </a:lnTo>
                <a:cubicBezTo>
                  <a:pt x="68379" y="180895"/>
                  <a:pt x="66217" y="182700"/>
                  <a:pt x="63695" y="182700"/>
                </a:cubicBezTo>
                <a:cubicBezTo>
                  <a:pt x="61172" y="182700"/>
                  <a:pt x="59370" y="180895"/>
                  <a:pt x="59370" y="178006"/>
                </a:cubicBezTo>
                <a:lnTo>
                  <a:pt x="59370" y="56326"/>
                </a:lnTo>
                <a:lnTo>
                  <a:pt x="50361" y="56326"/>
                </a:lnTo>
                <a:cubicBezTo>
                  <a:pt x="48199" y="56326"/>
                  <a:pt x="46037" y="54521"/>
                  <a:pt x="46037" y="51994"/>
                </a:cubicBezTo>
                <a:lnTo>
                  <a:pt x="46037" y="4333"/>
                </a:lnTo>
                <a:cubicBezTo>
                  <a:pt x="46037" y="1805"/>
                  <a:pt x="48199" y="0"/>
                  <a:pt x="50361" y="0"/>
                </a:cubicBezTo>
                <a:close/>
              </a:path>
            </a:pathLst>
          </a:custGeom>
          <a:solidFill>
            <a:schemeClr val="bg1"/>
          </a:solidFill>
          <a:ln>
            <a:noFill/>
          </a:ln>
          <a:effectLst/>
        </p:spPr>
        <p:txBody>
          <a:bodyPr anchor="ct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424242"/>
              </a:solidFill>
              <a:effectLst/>
              <a:uLnTx/>
              <a:uFillTx/>
              <a:latin typeface="Lato Light" panose="020F0502020204030203" pitchFamily="34" charset="0"/>
              <a:ea typeface="+mn-ea"/>
              <a:cs typeface="+mn-cs"/>
            </a:endParaRPr>
          </a:p>
        </p:txBody>
      </p:sp>
      <p:sp>
        <p:nvSpPr>
          <p:cNvPr id="59" name="TextBox 58">
            <a:extLst>
              <a:ext uri="{FF2B5EF4-FFF2-40B4-BE49-F238E27FC236}">
                <a16:creationId xmlns:a16="http://schemas.microsoft.com/office/drawing/2014/main" id="{771D1D83-9FB7-244E-A3D0-73B752D173A7}"/>
              </a:ext>
            </a:extLst>
          </p:cNvPr>
          <p:cNvSpPr txBox="1"/>
          <p:nvPr/>
        </p:nvSpPr>
        <p:spPr>
          <a:xfrm>
            <a:off x="1871603" y="1725814"/>
            <a:ext cx="511680" cy="253916"/>
          </a:xfrm>
          <a:prstGeom prst="rect">
            <a:avLst/>
          </a:prstGeom>
          <a:noFill/>
        </p:spPr>
        <p:txBody>
          <a:bodyPr wrap="none" rtlCol="0" anchor="ctr" anchorCtr="0">
            <a:spAutoFit/>
          </a:bodyPr>
          <a:lstStyle/>
          <a:p>
            <a:pPr marL="0" marR="0" lvl="0" indent="0" algn="ctr" defTabSz="51438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Montserrat Medium"/>
                <a:ea typeface="League Spartan" charset="0"/>
                <a:cs typeface="Poppins" pitchFamily="2" charset="77"/>
              </a:rPr>
              <a:t>2020</a:t>
            </a:r>
          </a:p>
        </p:txBody>
      </p:sp>
      <p:sp>
        <p:nvSpPr>
          <p:cNvPr id="60" name="TextBox 59">
            <a:extLst>
              <a:ext uri="{FF2B5EF4-FFF2-40B4-BE49-F238E27FC236}">
                <a16:creationId xmlns:a16="http://schemas.microsoft.com/office/drawing/2014/main" id="{AA01D391-0BBF-D54C-A90C-0C0029EC2EDB}"/>
              </a:ext>
            </a:extLst>
          </p:cNvPr>
          <p:cNvSpPr txBox="1"/>
          <p:nvPr/>
        </p:nvSpPr>
        <p:spPr>
          <a:xfrm>
            <a:off x="4344130" y="1761430"/>
            <a:ext cx="473207" cy="253916"/>
          </a:xfrm>
          <a:prstGeom prst="rect">
            <a:avLst/>
          </a:prstGeom>
          <a:noFill/>
        </p:spPr>
        <p:txBody>
          <a:bodyPr wrap="none" rtlCol="0" anchor="ctr" anchorCtr="0">
            <a:spAutoFit/>
          </a:bodyPr>
          <a:lstStyle/>
          <a:p>
            <a:pPr marL="0" marR="0" lvl="0" indent="0" algn="ctr" defTabSz="51438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Montserrat Medium"/>
                <a:ea typeface="League Spartan" charset="0"/>
                <a:cs typeface="Poppins" pitchFamily="2" charset="77"/>
              </a:rPr>
              <a:t>2021</a:t>
            </a:r>
          </a:p>
        </p:txBody>
      </p:sp>
      <p:sp>
        <p:nvSpPr>
          <p:cNvPr id="61" name="TextBox 60">
            <a:extLst>
              <a:ext uri="{FF2B5EF4-FFF2-40B4-BE49-F238E27FC236}">
                <a16:creationId xmlns:a16="http://schemas.microsoft.com/office/drawing/2014/main" id="{59893C0E-604E-9544-800C-34C44958E565}"/>
              </a:ext>
            </a:extLst>
          </p:cNvPr>
          <p:cNvSpPr txBox="1"/>
          <p:nvPr/>
        </p:nvSpPr>
        <p:spPr>
          <a:xfrm>
            <a:off x="6849993" y="1763078"/>
            <a:ext cx="498855" cy="253916"/>
          </a:xfrm>
          <a:prstGeom prst="rect">
            <a:avLst/>
          </a:prstGeom>
          <a:noFill/>
        </p:spPr>
        <p:txBody>
          <a:bodyPr wrap="none" rtlCol="0" anchor="ctr" anchorCtr="0">
            <a:spAutoFit/>
          </a:bodyPr>
          <a:lstStyle/>
          <a:p>
            <a:pPr marL="0" marR="0" lvl="0" indent="0" algn="ctr" defTabSz="514385"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Montserrat Medium"/>
                <a:ea typeface="League Spartan" charset="0"/>
                <a:cs typeface="Poppins" pitchFamily="2" charset="77"/>
              </a:rPr>
              <a:t>2022</a:t>
            </a:r>
          </a:p>
        </p:txBody>
      </p:sp>
      <p:sp>
        <p:nvSpPr>
          <p:cNvPr id="3" name="Rectangle 2"/>
          <p:cNvSpPr/>
          <p:nvPr/>
        </p:nvSpPr>
        <p:spPr>
          <a:xfrm>
            <a:off x="467233" y="3129175"/>
            <a:ext cx="2778962" cy="105941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endParaRPr>
          </a:p>
        </p:txBody>
      </p:sp>
      <p:sp>
        <p:nvSpPr>
          <p:cNvPr id="20" name="Rectangle 19"/>
          <p:cNvSpPr/>
          <p:nvPr/>
        </p:nvSpPr>
        <p:spPr>
          <a:xfrm>
            <a:off x="484164" y="4246271"/>
            <a:ext cx="2790371" cy="64793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Map other roles to be harnessed and initiate dialogues to repurpose them.  </a:t>
            </a:r>
          </a:p>
        </p:txBody>
      </p:sp>
      <p:sp>
        <p:nvSpPr>
          <p:cNvPr id="22" name="Rectangle 21"/>
          <p:cNvSpPr/>
          <p:nvPr/>
        </p:nvSpPr>
        <p:spPr>
          <a:xfrm>
            <a:off x="3382554" y="3129456"/>
            <a:ext cx="2568691" cy="1059418"/>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lang="en-US" sz="1050" dirty="0">
                <a:solidFill>
                  <a:srgbClr val="000000"/>
                </a:solidFill>
                <a:latin typeface="Montserrat Medium"/>
                <a:ea typeface="Open Sans Light" panose="020B0306030504020204" pitchFamily="34" charset="0"/>
                <a:cs typeface="Open Sans Light" panose="020B0306030504020204" pitchFamily="34" charset="0"/>
              </a:rPr>
              <a:t>S</a:t>
            </a:r>
            <a:r>
              <a:rPr kumimoji="0" lang="en-US" sz="1050" b="0" i="0" u="none" strike="noStrike" kern="1200" cap="none" spc="0" normalizeH="0" baseline="0" noProof="0" dirty="0" err="1">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trengthen</a:t>
            </a: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 other roles and partner with independent specialists to provide an expert workforce across networks. </a:t>
            </a:r>
          </a:p>
        </p:txBody>
      </p:sp>
      <p:sp>
        <p:nvSpPr>
          <p:cNvPr id="23" name="Rectangle 22"/>
          <p:cNvSpPr/>
          <p:nvPr/>
        </p:nvSpPr>
        <p:spPr>
          <a:xfrm>
            <a:off x="3374323" y="4254322"/>
            <a:ext cx="2579237" cy="62849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Fine tune support approaches across scenarios &amp; settings</a:t>
            </a:r>
          </a:p>
        </p:txBody>
      </p:sp>
      <p:sp>
        <p:nvSpPr>
          <p:cNvPr id="25" name="Rectangle 24"/>
          <p:cNvSpPr/>
          <p:nvPr/>
        </p:nvSpPr>
        <p:spPr>
          <a:xfrm>
            <a:off x="6052638" y="3156055"/>
            <a:ext cx="2628553" cy="103494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Provide complete package of support including an expert work-force, fit-for-purpose PL and a cadence of network and school based support to handle complex scenarios.</a:t>
            </a:r>
          </a:p>
        </p:txBody>
      </p:sp>
      <p:sp>
        <p:nvSpPr>
          <p:cNvPr id="4" name="Rectangle 3"/>
          <p:cNvSpPr/>
          <p:nvPr/>
        </p:nvSpPr>
        <p:spPr>
          <a:xfrm>
            <a:off x="456950" y="2745975"/>
            <a:ext cx="2778370" cy="338370"/>
          </a:xfrm>
          <a:prstGeom prst="rect">
            <a:avLst/>
          </a:prstGeom>
          <a:solidFill>
            <a:srgbClr val="D70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8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ontserrat Medium"/>
                <a:ea typeface="+mn-ea"/>
                <a:cs typeface="+mn-cs"/>
              </a:rPr>
              <a:t>Roll-out robust on-ground support to implement Policy</a:t>
            </a:r>
          </a:p>
        </p:txBody>
      </p:sp>
      <p:sp>
        <p:nvSpPr>
          <p:cNvPr id="30" name="Rectangle 29"/>
          <p:cNvSpPr/>
          <p:nvPr/>
        </p:nvSpPr>
        <p:spPr>
          <a:xfrm>
            <a:off x="6064955" y="2758563"/>
            <a:ext cx="2632731" cy="331224"/>
          </a:xfrm>
          <a:prstGeom prst="rect">
            <a:avLst/>
          </a:prstGeom>
          <a:solidFill>
            <a:srgbClr val="D70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8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ontserrat Medium"/>
                <a:ea typeface="+mn-ea"/>
                <a:cs typeface="+mn-cs"/>
              </a:rPr>
              <a:t>Complete package of complex support for the Strategy</a:t>
            </a:r>
          </a:p>
        </p:txBody>
      </p:sp>
      <p:sp>
        <p:nvSpPr>
          <p:cNvPr id="31" name="Rectangle 30"/>
          <p:cNvSpPr/>
          <p:nvPr/>
        </p:nvSpPr>
        <p:spPr>
          <a:xfrm>
            <a:off x="3364217" y="2758563"/>
            <a:ext cx="2578472" cy="334753"/>
          </a:xfrm>
          <a:prstGeom prst="rect">
            <a:avLst/>
          </a:prstGeom>
          <a:solidFill>
            <a:srgbClr val="D70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8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FFFFFF"/>
                </a:solidFill>
                <a:effectLst/>
                <a:uLnTx/>
                <a:uFillTx/>
                <a:latin typeface="Montserrat Medium"/>
                <a:ea typeface="+mn-ea"/>
                <a:cs typeface="+mn-cs"/>
              </a:rPr>
              <a:t>Embed, monitor &amp; adapt the support model</a:t>
            </a:r>
          </a:p>
        </p:txBody>
      </p:sp>
      <p:sp>
        <p:nvSpPr>
          <p:cNvPr id="32" name="Rectangle 31"/>
          <p:cNvSpPr/>
          <p:nvPr/>
        </p:nvSpPr>
        <p:spPr>
          <a:xfrm>
            <a:off x="6058081" y="4249338"/>
            <a:ext cx="2628719" cy="625706"/>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    Develop Support Networks &amp; Community of Practice. Strengthen  inter-agency collaboration</a:t>
            </a:r>
          </a:p>
        </p:txBody>
      </p:sp>
      <p:sp>
        <p:nvSpPr>
          <p:cNvPr id="21" name="Rectangle 20"/>
          <p:cNvSpPr/>
          <p:nvPr/>
        </p:nvSpPr>
        <p:spPr>
          <a:xfrm>
            <a:off x="497516" y="4950756"/>
            <a:ext cx="2792883" cy="708967"/>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Provide evidence based training, PL &amp; a package of tools and resources for schools</a:t>
            </a:r>
          </a:p>
        </p:txBody>
      </p:sp>
      <p:sp>
        <p:nvSpPr>
          <p:cNvPr id="24" name="Rectangle 23"/>
          <p:cNvSpPr/>
          <p:nvPr/>
        </p:nvSpPr>
        <p:spPr>
          <a:xfrm>
            <a:off x="3378348" y="4954873"/>
            <a:ext cx="2581559" cy="70485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Provide further PL, resources and trainings &amp; contextual support</a:t>
            </a:r>
          </a:p>
        </p:txBody>
      </p:sp>
      <p:sp>
        <p:nvSpPr>
          <p:cNvPr id="33" name="Rectangle 32"/>
          <p:cNvSpPr/>
          <p:nvPr/>
        </p:nvSpPr>
        <p:spPr>
          <a:xfrm>
            <a:off x="6048798" y="4954873"/>
            <a:ext cx="2639344" cy="70485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Document best practices and knowledge sharing on complex case support</a:t>
            </a:r>
          </a:p>
        </p:txBody>
      </p:sp>
      <p:sp>
        <p:nvSpPr>
          <p:cNvPr id="27" name="Freeform 922">
            <a:extLst>
              <a:ext uri="{FF2B5EF4-FFF2-40B4-BE49-F238E27FC236}">
                <a16:creationId xmlns:a16="http://schemas.microsoft.com/office/drawing/2014/main" id="{38D7D6B1-4BD0-4F67-A2CE-C4F022E802E3}"/>
              </a:ext>
            </a:extLst>
          </p:cNvPr>
          <p:cNvSpPr>
            <a:spLocks noChangeArrowheads="1"/>
          </p:cNvSpPr>
          <p:nvPr/>
        </p:nvSpPr>
        <p:spPr bwMode="auto">
          <a:xfrm>
            <a:off x="1913056" y="1956998"/>
            <a:ext cx="428774" cy="428774"/>
          </a:xfrm>
          <a:custGeom>
            <a:avLst/>
            <a:gdLst>
              <a:gd name="T0" fmla="*/ 2225924 w 293328"/>
              <a:gd name="T1" fmla="*/ 2982232 h 293328"/>
              <a:gd name="T2" fmla="*/ 2606720 w 293328"/>
              <a:gd name="T3" fmla="*/ 3061131 h 293328"/>
              <a:gd name="T4" fmla="*/ 2606720 w 293328"/>
              <a:gd name="T5" fmla="*/ 2761330 h 293328"/>
              <a:gd name="T6" fmla="*/ 1868162 w 293328"/>
              <a:gd name="T7" fmla="*/ 1547074 h 293328"/>
              <a:gd name="T8" fmla="*/ 1381781 w 293328"/>
              <a:gd name="T9" fmla="*/ 2315784 h 293328"/>
              <a:gd name="T10" fmla="*/ 1868162 w 293328"/>
              <a:gd name="T11" fmla="*/ 1547074 h 293328"/>
              <a:gd name="T12" fmla="*/ 792597 w 293328"/>
              <a:gd name="T13" fmla="*/ 2106834 h 293328"/>
              <a:gd name="T14" fmla="*/ 1282925 w 293328"/>
              <a:gd name="T15" fmla="*/ 1752049 h 293328"/>
              <a:gd name="T16" fmla="*/ 1330374 w 293328"/>
              <a:gd name="T17" fmla="*/ 1271135 h 293328"/>
              <a:gd name="T18" fmla="*/ 1330374 w 293328"/>
              <a:gd name="T19" fmla="*/ 1669261 h 293328"/>
              <a:gd name="T20" fmla="*/ 1330374 w 293328"/>
              <a:gd name="T21" fmla="*/ 1271135 h 293328"/>
              <a:gd name="T22" fmla="*/ 1350151 w 293328"/>
              <a:gd name="T23" fmla="*/ 1176512 h 293328"/>
              <a:gd name="T24" fmla="*/ 1967023 w 293328"/>
              <a:gd name="T25" fmla="*/ 1472163 h 293328"/>
              <a:gd name="T26" fmla="*/ 1939339 w 293328"/>
              <a:gd name="T27" fmla="*/ 2181752 h 293328"/>
              <a:gd name="T28" fmla="*/ 1330374 w 293328"/>
              <a:gd name="T29" fmla="*/ 2437980 h 293328"/>
              <a:gd name="T30" fmla="*/ 725364 w 293328"/>
              <a:gd name="T31" fmla="*/ 2181752 h 293328"/>
              <a:gd name="T32" fmla="*/ 697694 w 293328"/>
              <a:gd name="T33" fmla="*/ 1472163 h 293328"/>
              <a:gd name="T34" fmla="*/ 1310597 w 293328"/>
              <a:gd name="T35" fmla="*/ 1176512 h 293328"/>
              <a:gd name="T36" fmla="*/ 682860 w 293328"/>
              <a:gd name="T37" fmla="*/ 1151769 h 293328"/>
              <a:gd name="T38" fmla="*/ 682860 w 293328"/>
              <a:gd name="T39" fmla="*/ 2441784 h 293328"/>
              <a:gd name="T40" fmla="*/ 1805438 w 293328"/>
              <a:gd name="T41" fmla="*/ 2587732 h 293328"/>
              <a:gd name="T42" fmla="*/ 2158476 w 293328"/>
              <a:gd name="T43" fmla="*/ 2915168 h 293328"/>
              <a:gd name="T44" fmla="*/ 2146587 w 293328"/>
              <a:gd name="T45" fmla="*/ 2299753 h 293328"/>
              <a:gd name="T46" fmla="*/ 1983949 w 293328"/>
              <a:gd name="T47" fmla="*/ 1151769 h 293328"/>
              <a:gd name="T48" fmla="*/ 1333409 w 293328"/>
              <a:gd name="T49" fmla="*/ 784903 h 293328"/>
              <a:gd name="T50" fmla="*/ 2241775 w 293328"/>
              <a:gd name="T51" fmla="*/ 2256368 h 293328"/>
              <a:gd name="T52" fmla="*/ 2769346 w 293328"/>
              <a:gd name="T53" fmla="*/ 2911217 h 293328"/>
              <a:gd name="T54" fmla="*/ 2455986 w 293328"/>
              <a:gd name="T55" fmla="*/ 3222872 h 293328"/>
              <a:gd name="T56" fmla="*/ 1797510 w 293328"/>
              <a:gd name="T57" fmla="*/ 2694242 h 293328"/>
              <a:gd name="T58" fmla="*/ 313958 w 293328"/>
              <a:gd name="T59" fmla="*/ 1798754 h 293328"/>
              <a:gd name="T60" fmla="*/ 1333409 w 293328"/>
              <a:gd name="T61" fmla="*/ 784903 h 293328"/>
              <a:gd name="T62" fmla="*/ 2892729 w 293328"/>
              <a:gd name="T63" fmla="*/ 242833 h 293328"/>
              <a:gd name="T64" fmla="*/ 2892729 w 293328"/>
              <a:gd name="T65" fmla="*/ 315291 h 293328"/>
              <a:gd name="T66" fmla="*/ 2824315 w 293328"/>
              <a:gd name="T67" fmla="*/ 315291 h 293328"/>
              <a:gd name="T68" fmla="*/ 2824315 w 293328"/>
              <a:gd name="T69" fmla="*/ 242833 h 293328"/>
              <a:gd name="T70" fmla="*/ 2373485 w 293328"/>
              <a:gd name="T71" fmla="*/ 242833 h 293328"/>
              <a:gd name="T72" fmla="*/ 2373485 w 293328"/>
              <a:gd name="T73" fmla="*/ 315291 h 293328"/>
              <a:gd name="T74" fmla="*/ 2301039 w 293328"/>
              <a:gd name="T75" fmla="*/ 315291 h 293328"/>
              <a:gd name="T76" fmla="*/ 2301039 w 293328"/>
              <a:gd name="T77" fmla="*/ 242833 h 293328"/>
              <a:gd name="T78" fmla="*/ 2647214 w 293328"/>
              <a:gd name="T79" fmla="*/ 279054 h 293328"/>
              <a:gd name="T80" fmla="*/ 2546583 w 293328"/>
              <a:gd name="T81" fmla="*/ 279054 h 293328"/>
              <a:gd name="T82" fmla="*/ 98743 w 293328"/>
              <a:gd name="T83" fmla="*/ 94808 h 293328"/>
              <a:gd name="T84" fmla="*/ 3124131 w 293328"/>
              <a:gd name="T85" fmla="*/ 454216 h 293328"/>
              <a:gd name="T86" fmla="*/ 98743 w 293328"/>
              <a:gd name="T87" fmla="*/ 94808 h 293328"/>
              <a:gd name="T88" fmla="*/ 3175478 w 293328"/>
              <a:gd name="T89" fmla="*/ 0 h 293328"/>
              <a:gd name="T90" fmla="*/ 3222872 w 293328"/>
              <a:gd name="T91" fmla="*/ 3171527 h 293328"/>
              <a:gd name="T92" fmla="*/ 2859513 w 293328"/>
              <a:gd name="T93" fmla="*/ 3222872 h 293328"/>
              <a:gd name="T94" fmla="*/ 2859513 w 293328"/>
              <a:gd name="T95" fmla="*/ 3124131 h 293328"/>
              <a:gd name="T96" fmla="*/ 3124131 w 293328"/>
              <a:gd name="T97" fmla="*/ 552952 h 293328"/>
              <a:gd name="T98" fmla="*/ 98743 w 293328"/>
              <a:gd name="T99" fmla="*/ 3124131 h 293328"/>
              <a:gd name="T100" fmla="*/ 2061681 w 293328"/>
              <a:gd name="T101" fmla="*/ 3171527 h 293328"/>
              <a:gd name="T102" fmla="*/ 51356 w 293328"/>
              <a:gd name="T103" fmla="*/ 3222872 h 293328"/>
              <a:gd name="T104" fmla="*/ 0 w 293328"/>
              <a:gd name="T105" fmla="*/ 47381 h 2933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3328" h="293328">
                <a:moveTo>
                  <a:pt x="230028" y="244139"/>
                </a:moveTo>
                <a:lnTo>
                  <a:pt x="202590" y="271426"/>
                </a:lnTo>
                <a:lnTo>
                  <a:pt x="209811" y="278607"/>
                </a:lnTo>
                <a:cubicBezTo>
                  <a:pt x="217392" y="286147"/>
                  <a:pt x="229667" y="286147"/>
                  <a:pt x="237249" y="278607"/>
                </a:cubicBezTo>
                <a:cubicBezTo>
                  <a:pt x="240859" y="275017"/>
                  <a:pt x="243025" y="269990"/>
                  <a:pt x="243025" y="264963"/>
                </a:cubicBezTo>
                <a:cubicBezTo>
                  <a:pt x="243025" y="259578"/>
                  <a:pt x="240859" y="254910"/>
                  <a:pt x="237249" y="251320"/>
                </a:cubicBezTo>
                <a:lnTo>
                  <a:pt x="230028" y="244139"/>
                </a:lnTo>
                <a:close/>
                <a:moveTo>
                  <a:pt x="170030" y="140806"/>
                </a:moveTo>
                <a:lnTo>
                  <a:pt x="125762" y="159462"/>
                </a:lnTo>
                <a:lnTo>
                  <a:pt x="125762" y="210769"/>
                </a:lnTo>
                <a:lnTo>
                  <a:pt x="170030" y="191753"/>
                </a:lnTo>
                <a:lnTo>
                  <a:pt x="170030" y="140806"/>
                </a:lnTo>
                <a:close/>
                <a:moveTo>
                  <a:pt x="72138" y="140806"/>
                </a:moveTo>
                <a:lnTo>
                  <a:pt x="72138" y="191753"/>
                </a:lnTo>
                <a:lnTo>
                  <a:pt x="116765" y="210769"/>
                </a:lnTo>
                <a:lnTo>
                  <a:pt x="116765" y="159462"/>
                </a:lnTo>
                <a:lnTo>
                  <a:pt x="72138" y="140806"/>
                </a:lnTo>
                <a:close/>
                <a:moveTo>
                  <a:pt x="121084" y="115690"/>
                </a:moveTo>
                <a:lnTo>
                  <a:pt x="78976" y="133989"/>
                </a:lnTo>
                <a:lnTo>
                  <a:pt x="121084" y="151928"/>
                </a:lnTo>
                <a:lnTo>
                  <a:pt x="163552" y="133989"/>
                </a:lnTo>
                <a:lnTo>
                  <a:pt x="121084" y="115690"/>
                </a:lnTo>
                <a:close/>
                <a:moveTo>
                  <a:pt x="119284" y="107080"/>
                </a:moveTo>
                <a:cubicBezTo>
                  <a:pt x="120364" y="106362"/>
                  <a:pt x="121804" y="106362"/>
                  <a:pt x="122883" y="107080"/>
                </a:cubicBezTo>
                <a:lnTo>
                  <a:pt x="176508" y="129683"/>
                </a:lnTo>
                <a:cubicBezTo>
                  <a:pt x="177948" y="130401"/>
                  <a:pt x="179027" y="132195"/>
                  <a:pt x="179027" y="133989"/>
                </a:cubicBezTo>
                <a:lnTo>
                  <a:pt x="179027" y="194623"/>
                </a:lnTo>
                <a:cubicBezTo>
                  <a:pt x="179027" y="196417"/>
                  <a:pt x="177948" y="198211"/>
                  <a:pt x="176508" y="198570"/>
                </a:cubicBezTo>
                <a:lnTo>
                  <a:pt x="122883" y="221532"/>
                </a:lnTo>
                <a:cubicBezTo>
                  <a:pt x="122523" y="221891"/>
                  <a:pt x="121804" y="221891"/>
                  <a:pt x="121084" y="221891"/>
                </a:cubicBezTo>
                <a:cubicBezTo>
                  <a:pt x="120364" y="221891"/>
                  <a:pt x="120004" y="221891"/>
                  <a:pt x="119284" y="221532"/>
                </a:cubicBezTo>
                <a:lnTo>
                  <a:pt x="66019" y="198570"/>
                </a:lnTo>
                <a:cubicBezTo>
                  <a:pt x="64580" y="198211"/>
                  <a:pt x="63500" y="196417"/>
                  <a:pt x="63500" y="194623"/>
                </a:cubicBezTo>
                <a:lnTo>
                  <a:pt x="63500" y="133989"/>
                </a:lnTo>
                <a:cubicBezTo>
                  <a:pt x="63500" y="132195"/>
                  <a:pt x="64580" y="130401"/>
                  <a:pt x="66019" y="129683"/>
                </a:cubicBezTo>
                <a:lnTo>
                  <a:pt x="119284" y="107080"/>
                </a:lnTo>
                <a:close/>
                <a:moveTo>
                  <a:pt x="121359" y="80413"/>
                </a:moveTo>
                <a:cubicBezTo>
                  <a:pt x="98975" y="80413"/>
                  <a:pt x="78036" y="89030"/>
                  <a:pt x="62150" y="104828"/>
                </a:cubicBezTo>
                <a:cubicBezTo>
                  <a:pt x="46626" y="120267"/>
                  <a:pt x="37962" y="141092"/>
                  <a:pt x="37962" y="163712"/>
                </a:cubicBezTo>
                <a:cubicBezTo>
                  <a:pt x="37962" y="185614"/>
                  <a:pt x="46626" y="206439"/>
                  <a:pt x="62150" y="222237"/>
                </a:cubicBezTo>
                <a:cubicBezTo>
                  <a:pt x="88506" y="248447"/>
                  <a:pt x="129663" y="254192"/>
                  <a:pt x="162516" y="236240"/>
                </a:cubicBezTo>
                <a:cubicBezTo>
                  <a:pt x="162877" y="235521"/>
                  <a:pt x="163599" y="235521"/>
                  <a:pt x="164321" y="235521"/>
                </a:cubicBezTo>
                <a:cubicBezTo>
                  <a:pt x="165405" y="235521"/>
                  <a:pt x="166849" y="236240"/>
                  <a:pt x="167571" y="236958"/>
                </a:cubicBezTo>
                <a:lnTo>
                  <a:pt x="196453" y="265322"/>
                </a:lnTo>
                <a:lnTo>
                  <a:pt x="223891" y="237676"/>
                </a:lnTo>
                <a:lnTo>
                  <a:pt x="195370" y="209311"/>
                </a:lnTo>
                <a:cubicBezTo>
                  <a:pt x="193926" y="207875"/>
                  <a:pt x="193565" y="205721"/>
                  <a:pt x="194648" y="203925"/>
                </a:cubicBezTo>
                <a:cubicBezTo>
                  <a:pt x="212699" y="171611"/>
                  <a:pt x="207284" y="131039"/>
                  <a:pt x="180568" y="104828"/>
                </a:cubicBezTo>
                <a:cubicBezTo>
                  <a:pt x="165043" y="89030"/>
                  <a:pt x="144104" y="80413"/>
                  <a:pt x="121359" y="80413"/>
                </a:cubicBezTo>
                <a:close/>
                <a:moveTo>
                  <a:pt x="121359" y="71437"/>
                </a:moveTo>
                <a:cubicBezTo>
                  <a:pt x="146270" y="71437"/>
                  <a:pt x="169737" y="80772"/>
                  <a:pt x="187066" y="98365"/>
                </a:cubicBezTo>
                <a:cubicBezTo>
                  <a:pt x="215226" y="126371"/>
                  <a:pt x="222086" y="170175"/>
                  <a:pt x="204034" y="205362"/>
                </a:cubicBezTo>
                <a:lnTo>
                  <a:pt x="243747" y="244857"/>
                </a:lnTo>
                <a:cubicBezTo>
                  <a:pt x="249163" y="250242"/>
                  <a:pt x="252051" y="257423"/>
                  <a:pt x="252051" y="264963"/>
                </a:cubicBezTo>
                <a:cubicBezTo>
                  <a:pt x="252051" y="272503"/>
                  <a:pt x="249163" y="279684"/>
                  <a:pt x="243747" y="285070"/>
                </a:cubicBezTo>
                <a:cubicBezTo>
                  <a:pt x="237971" y="290456"/>
                  <a:pt x="230750" y="293328"/>
                  <a:pt x="223530" y="293328"/>
                </a:cubicBezTo>
                <a:cubicBezTo>
                  <a:pt x="216309" y="293328"/>
                  <a:pt x="209089" y="290456"/>
                  <a:pt x="203312" y="285070"/>
                </a:cubicBezTo>
                <a:lnTo>
                  <a:pt x="163599" y="245216"/>
                </a:lnTo>
                <a:cubicBezTo>
                  <a:pt x="128219" y="263527"/>
                  <a:pt x="84173" y="256705"/>
                  <a:pt x="56013" y="228700"/>
                </a:cubicBezTo>
                <a:cubicBezTo>
                  <a:pt x="38684" y="211106"/>
                  <a:pt x="28575" y="188127"/>
                  <a:pt x="28575" y="163712"/>
                </a:cubicBezTo>
                <a:cubicBezTo>
                  <a:pt x="28575" y="138938"/>
                  <a:pt x="38684" y="115600"/>
                  <a:pt x="56013" y="98365"/>
                </a:cubicBezTo>
                <a:cubicBezTo>
                  <a:pt x="73343" y="80772"/>
                  <a:pt x="96809" y="71437"/>
                  <a:pt x="121359" y="71437"/>
                </a:cubicBezTo>
                <a:close/>
                <a:moveTo>
                  <a:pt x="257053" y="22102"/>
                </a:moveTo>
                <a:cubicBezTo>
                  <a:pt x="258518" y="20637"/>
                  <a:pt x="261815" y="20637"/>
                  <a:pt x="263280" y="22102"/>
                </a:cubicBezTo>
                <a:cubicBezTo>
                  <a:pt x="264379" y="22835"/>
                  <a:pt x="264746" y="24300"/>
                  <a:pt x="264746" y="25399"/>
                </a:cubicBezTo>
                <a:cubicBezTo>
                  <a:pt x="264746" y="26499"/>
                  <a:pt x="264379" y="27598"/>
                  <a:pt x="263280" y="28697"/>
                </a:cubicBezTo>
                <a:cubicBezTo>
                  <a:pt x="262548" y="29429"/>
                  <a:pt x="261449" y="29796"/>
                  <a:pt x="260350" y="29796"/>
                </a:cubicBezTo>
                <a:cubicBezTo>
                  <a:pt x="258884" y="29796"/>
                  <a:pt x="258152" y="29429"/>
                  <a:pt x="257053" y="28697"/>
                </a:cubicBezTo>
                <a:cubicBezTo>
                  <a:pt x="256320" y="27598"/>
                  <a:pt x="255587" y="26499"/>
                  <a:pt x="255587" y="25399"/>
                </a:cubicBezTo>
                <a:cubicBezTo>
                  <a:pt x="255587" y="24300"/>
                  <a:pt x="256320" y="22835"/>
                  <a:pt x="257053" y="22102"/>
                </a:cubicBezTo>
                <a:close/>
                <a:moveTo>
                  <a:pt x="209428" y="22102"/>
                </a:moveTo>
                <a:cubicBezTo>
                  <a:pt x="211259" y="20637"/>
                  <a:pt x="214190" y="20637"/>
                  <a:pt x="216022" y="22102"/>
                </a:cubicBezTo>
                <a:cubicBezTo>
                  <a:pt x="216754" y="22835"/>
                  <a:pt x="217121" y="24300"/>
                  <a:pt x="217121" y="25399"/>
                </a:cubicBezTo>
                <a:cubicBezTo>
                  <a:pt x="217121" y="26499"/>
                  <a:pt x="216754" y="27598"/>
                  <a:pt x="216022" y="28697"/>
                </a:cubicBezTo>
                <a:cubicBezTo>
                  <a:pt x="214923" y="29429"/>
                  <a:pt x="213824" y="29796"/>
                  <a:pt x="212725" y="29796"/>
                </a:cubicBezTo>
                <a:cubicBezTo>
                  <a:pt x="211626" y="29796"/>
                  <a:pt x="210160" y="29429"/>
                  <a:pt x="209428" y="28697"/>
                </a:cubicBezTo>
                <a:cubicBezTo>
                  <a:pt x="208695" y="27598"/>
                  <a:pt x="207962" y="26499"/>
                  <a:pt x="207962" y="25399"/>
                </a:cubicBezTo>
                <a:cubicBezTo>
                  <a:pt x="207962" y="24300"/>
                  <a:pt x="208695" y="22835"/>
                  <a:pt x="209428" y="22102"/>
                </a:cubicBezTo>
                <a:close/>
                <a:moveTo>
                  <a:pt x="236538" y="20637"/>
                </a:moveTo>
                <a:cubicBezTo>
                  <a:pt x="239102" y="20637"/>
                  <a:pt x="240934" y="22835"/>
                  <a:pt x="240934" y="25399"/>
                </a:cubicBezTo>
                <a:cubicBezTo>
                  <a:pt x="240934" y="27964"/>
                  <a:pt x="239102" y="29796"/>
                  <a:pt x="236538" y="29796"/>
                </a:cubicBezTo>
                <a:cubicBezTo>
                  <a:pt x="233973" y="29796"/>
                  <a:pt x="231775" y="27964"/>
                  <a:pt x="231775" y="25399"/>
                </a:cubicBezTo>
                <a:cubicBezTo>
                  <a:pt x="231775" y="22835"/>
                  <a:pt x="233973" y="20637"/>
                  <a:pt x="236538" y="20637"/>
                </a:cubicBezTo>
                <a:close/>
                <a:moveTo>
                  <a:pt x="8987" y="8627"/>
                </a:moveTo>
                <a:lnTo>
                  <a:pt x="8987" y="41339"/>
                </a:lnTo>
                <a:lnTo>
                  <a:pt x="284341" y="41339"/>
                </a:lnTo>
                <a:lnTo>
                  <a:pt x="284341" y="8627"/>
                </a:lnTo>
                <a:lnTo>
                  <a:pt x="8987" y="8627"/>
                </a:lnTo>
                <a:close/>
                <a:moveTo>
                  <a:pt x="4673" y="0"/>
                </a:moveTo>
                <a:lnTo>
                  <a:pt x="289014" y="0"/>
                </a:lnTo>
                <a:cubicBezTo>
                  <a:pt x="291530" y="0"/>
                  <a:pt x="293328" y="1797"/>
                  <a:pt x="293328" y="4314"/>
                </a:cubicBezTo>
                <a:lnTo>
                  <a:pt x="293328" y="288654"/>
                </a:lnTo>
                <a:cubicBezTo>
                  <a:pt x="293328" y="291530"/>
                  <a:pt x="291530" y="293328"/>
                  <a:pt x="289014" y="293328"/>
                </a:cubicBezTo>
                <a:lnTo>
                  <a:pt x="260256" y="293328"/>
                </a:lnTo>
                <a:cubicBezTo>
                  <a:pt x="258100" y="293328"/>
                  <a:pt x="255943" y="291530"/>
                  <a:pt x="255943" y="288654"/>
                </a:cubicBezTo>
                <a:cubicBezTo>
                  <a:pt x="255943" y="286498"/>
                  <a:pt x="258100" y="284341"/>
                  <a:pt x="260256" y="284341"/>
                </a:cubicBezTo>
                <a:lnTo>
                  <a:pt x="284341" y="284341"/>
                </a:lnTo>
                <a:lnTo>
                  <a:pt x="284341" y="50326"/>
                </a:lnTo>
                <a:lnTo>
                  <a:pt x="8987" y="50326"/>
                </a:lnTo>
                <a:lnTo>
                  <a:pt x="8987" y="284341"/>
                </a:lnTo>
                <a:lnTo>
                  <a:pt x="183330" y="284341"/>
                </a:lnTo>
                <a:cubicBezTo>
                  <a:pt x="185846" y="284341"/>
                  <a:pt x="187643" y="286498"/>
                  <a:pt x="187643" y="288654"/>
                </a:cubicBezTo>
                <a:cubicBezTo>
                  <a:pt x="187643" y="291530"/>
                  <a:pt x="185846" y="293328"/>
                  <a:pt x="183330" y="293328"/>
                </a:cubicBezTo>
                <a:lnTo>
                  <a:pt x="4673" y="293328"/>
                </a:lnTo>
                <a:cubicBezTo>
                  <a:pt x="2157" y="293328"/>
                  <a:pt x="0" y="291530"/>
                  <a:pt x="0" y="288654"/>
                </a:cubicBezTo>
                <a:lnTo>
                  <a:pt x="0" y="4314"/>
                </a:lnTo>
                <a:cubicBezTo>
                  <a:pt x="0" y="1797"/>
                  <a:pt x="2157" y="0"/>
                  <a:pt x="4673" y="0"/>
                </a:cubicBezTo>
                <a:close/>
              </a:path>
            </a:pathLst>
          </a:custGeom>
          <a:solidFill>
            <a:schemeClr val="bg1"/>
          </a:solidFill>
          <a:ln>
            <a:noFill/>
          </a:ln>
          <a:effectLst/>
        </p:spPr>
        <p:txBody>
          <a:bodyPr anchor="ctr"/>
          <a:lstStyle/>
          <a:p>
            <a:pPr marL="0" marR="0" lvl="0" indent="0" algn="l" defTabSz="51438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737572"/>
              </a:solidFill>
              <a:effectLst/>
              <a:uLnTx/>
              <a:uFillTx/>
              <a:latin typeface="Lato Light" panose="020F0502020204030203" pitchFamily="34" charset="0"/>
              <a:ea typeface="+mn-ea"/>
              <a:cs typeface="+mn-cs"/>
            </a:endParaRPr>
          </a:p>
        </p:txBody>
      </p:sp>
      <p:sp>
        <p:nvSpPr>
          <p:cNvPr id="8" name="Title 7"/>
          <p:cNvSpPr>
            <a:spLocks noGrp="1"/>
          </p:cNvSpPr>
          <p:nvPr>
            <p:ph type="title"/>
          </p:nvPr>
        </p:nvSpPr>
        <p:spPr>
          <a:xfrm>
            <a:off x="149629" y="376789"/>
            <a:ext cx="8994371" cy="498470"/>
          </a:xfrm>
        </p:spPr>
        <p:txBody>
          <a:bodyPr/>
          <a:lstStyle/>
          <a:p>
            <a:r>
              <a:rPr lang="en-US" sz="2000" dirty="0"/>
              <a:t>The new </a:t>
            </a:r>
            <a:r>
              <a:rPr lang="en-US" sz="2000" dirty="0" err="1"/>
              <a:t>Behaviour</a:t>
            </a:r>
            <a:r>
              <a:rPr lang="en-US" sz="2000" dirty="0"/>
              <a:t> Strategy will be implemented in phases</a:t>
            </a:r>
            <a:endParaRPr lang="en-AU" sz="2000" dirty="0"/>
          </a:p>
        </p:txBody>
      </p:sp>
      <p:sp>
        <p:nvSpPr>
          <p:cNvPr id="5" name="Oval 4"/>
          <p:cNvSpPr/>
          <p:nvPr/>
        </p:nvSpPr>
        <p:spPr>
          <a:xfrm>
            <a:off x="478972" y="3132423"/>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1</a:t>
            </a:r>
          </a:p>
        </p:txBody>
      </p:sp>
      <p:sp>
        <p:nvSpPr>
          <p:cNvPr id="34" name="Oval 33"/>
          <p:cNvSpPr/>
          <p:nvPr/>
        </p:nvSpPr>
        <p:spPr>
          <a:xfrm>
            <a:off x="478972" y="4248209"/>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2</a:t>
            </a:r>
          </a:p>
        </p:txBody>
      </p:sp>
      <p:sp>
        <p:nvSpPr>
          <p:cNvPr id="36" name="Oval 35"/>
          <p:cNvSpPr/>
          <p:nvPr/>
        </p:nvSpPr>
        <p:spPr>
          <a:xfrm>
            <a:off x="495300" y="4954873"/>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3</a:t>
            </a:r>
          </a:p>
        </p:txBody>
      </p:sp>
      <p:sp>
        <p:nvSpPr>
          <p:cNvPr id="37" name="Oval 36"/>
          <p:cNvSpPr/>
          <p:nvPr/>
        </p:nvSpPr>
        <p:spPr>
          <a:xfrm>
            <a:off x="3374572" y="4280865"/>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2</a:t>
            </a:r>
          </a:p>
        </p:txBody>
      </p:sp>
      <p:sp>
        <p:nvSpPr>
          <p:cNvPr id="38" name="Oval 37"/>
          <p:cNvSpPr/>
          <p:nvPr/>
        </p:nvSpPr>
        <p:spPr>
          <a:xfrm>
            <a:off x="6080806" y="4302638"/>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2</a:t>
            </a:r>
          </a:p>
        </p:txBody>
      </p:sp>
      <p:sp>
        <p:nvSpPr>
          <p:cNvPr id="39" name="Oval 38"/>
          <p:cNvSpPr/>
          <p:nvPr/>
        </p:nvSpPr>
        <p:spPr>
          <a:xfrm>
            <a:off x="3374572" y="4954873"/>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3</a:t>
            </a:r>
          </a:p>
        </p:txBody>
      </p:sp>
      <p:sp>
        <p:nvSpPr>
          <p:cNvPr id="40" name="Oval 39"/>
          <p:cNvSpPr/>
          <p:nvPr/>
        </p:nvSpPr>
        <p:spPr>
          <a:xfrm>
            <a:off x="6068786" y="4993880"/>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3</a:t>
            </a:r>
          </a:p>
        </p:txBody>
      </p:sp>
      <p:sp>
        <p:nvSpPr>
          <p:cNvPr id="42" name="Oval 41"/>
          <p:cNvSpPr/>
          <p:nvPr/>
        </p:nvSpPr>
        <p:spPr>
          <a:xfrm>
            <a:off x="6085115" y="3170523"/>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1</a:t>
            </a:r>
          </a:p>
        </p:txBody>
      </p:sp>
      <p:sp>
        <p:nvSpPr>
          <p:cNvPr id="43" name="Oval 42"/>
          <p:cNvSpPr/>
          <p:nvPr/>
        </p:nvSpPr>
        <p:spPr>
          <a:xfrm>
            <a:off x="3390900" y="3132423"/>
            <a:ext cx="16328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FFFFFF"/>
                </a:solidFill>
                <a:effectLst/>
                <a:uLnTx/>
                <a:uFillTx/>
                <a:latin typeface="Montserrat Medium"/>
                <a:ea typeface="+mn-ea"/>
                <a:cs typeface="+mn-cs"/>
              </a:rPr>
              <a:t>1</a:t>
            </a:r>
          </a:p>
        </p:txBody>
      </p:sp>
      <p:sp>
        <p:nvSpPr>
          <p:cNvPr id="6" name="TextBox 5"/>
          <p:cNvSpPr txBox="1"/>
          <p:nvPr/>
        </p:nvSpPr>
        <p:spPr>
          <a:xfrm>
            <a:off x="603024" y="3334716"/>
            <a:ext cx="2541814" cy="642257"/>
          </a:xfrm>
          <a:prstGeom prst="rect">
            <a:avLst/>
          </a:prstGeom>
          <a:noFill/>
        </p:spPr>
        <p:txBody>
          <a:bodyPr wrap="square" lIns="0" tIns="0" rIns="0" bIns="0" rtlCol="0">
            <a:noAutofit/>
          </a:bodyPr>
          <a:lstStyle/>
          <a:p>
            <a:pPr marL="0" marR="0" lvl="0" indent="0" algn="ctr" defTabSz="30597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Re-purpose and/or expand specific roles (PBL, </a:t>
            </a:r>
            <a:r>
              <a:rPr kumimoji="0" lang="en-US" sz="1100" b="0" i="0" u="none" strike="noStrike" kern="1200" cap="none" spc="0" normalizeH="0" baseline="0" noProof="0" dirty="0" err="1">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APLaS</a:t>
            </a:r>
            <a:r>
              <a:rPr kumimoji="0" lang="en-US" sz="110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 etc.) to </a:t>
            </a:r>
            <a:r>
              <a:rPr kumimoji="0" lang="en-US" sz="1100" b="1"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support </a:t>
            </a:r>
            <a:r>
              <a:rPr kumimoji="0" lang="en-US" sz="1100" b="0" i="0" u="none" strike="noStrike" kern="1200" cap="none" spc="0" normalizeH="0" baseline="0" noProof="0" dirty="0">
                <a:ln>
                  <a:noFill/>
                </a:ln>
                <a:solidFill>
                  <a:srgbClr val="000000"/>
                </a:solidFill>
                <a:effectLst/>
                <a:uLnTx/>
                <a:uFillTx/>
                <a:latin typeface="Montserrat Medium"/>
                <a:ea typeface="Open Sans Light" panose="020B0306030504020204" pitchFamily="34" charset="0"/>
                <a:cs typeface="Open Sans Light" panose="020B0306030504020204" pitchFamily="34" charset="0"/>
              </a:rPr>
              <a:t>launch from Term 1, 2021. </a:t>
            </a:r>
          </a:p>
        </p:txBody>
      </p:sp>
      <p:sp>
        <p:nvSpPr>
          <p:cNvPr id="46" name="Rectangle 45"/>
          <p:cNvSpPr/>
          <p:nvPr/>
        </p:nvSpPr>
        <p:spPr>
          <a:xfrm>
            <a:off x="500493" y="5701445"/>
            <a:ext cx="2778370" cy="4349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8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rgbClr val="FFFFFF"/>
                </a:solidFill>
                <a:effectLst/>
                <a:uLnTx/>
                <a:uFillTx/>
                <a:latin typeface="Montserrat Medium"/>
                <a:ea typeface="+mn-ea"/>
                <a:cs typeface="+mn-cs"/>
              </a:rPr>
              <a:t>Alignment with Wellbeing Framework &amp; SEF</a:t>
            </a:r>
          </a:p>
        </p:txBody>
      </p:sp>
      <p:sp>
        <p:nvSpPr>
          <p:cNvPr id="47" name="Rectangle 46"/>
          <p:cNvSpPr/>
          <p:nvPr/>
        </p:nvSpPr>
        <p:spPr>
          <a:xfrm>
            <a:off x="3374322" y="5706888"/>
            <a:ext cx="2624841" cy="4194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8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rgbClr val="FFFFFF"/>
                </a:solidFill>
                <a:effectLst/>
                <a:uLnTx/>
                <a:uFillTx/>
                <a:latin typeface="Montserrat Medium"/>
                <a:ea typeface="+mn-ea"/>
                <a:cs typeface="+mn-cs"/>
              </a:rPr>
              <a:t>Integration into school planning to achieve student outcomes</a:t>
            </a:r>
          </a:p>
        </p:txBody>
      </p:sp>
      <p:sp>
        <p:nvSpPr>
          <p:cNvPr id="48" name="Rectangle 47"/>
          <p:cNvSpPr/>
          <p:nvPr/>
        </p:nvSpPr>
        <p:spPr>
          <a:xfrm>
            <a:off x="6057900" y="5702128"/>
            <a:ext cx="2667000" cy="4194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8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rgbClr val="FFFFFF"/>
                </a:solidFill>
                <a:effectLst/>
                <a:uLnTx/>
                <a:uFillTx/>
                <a:latin typeface="Montserrat Medium"/>
                <a:ea typeface="+mn-ea"/>
                <a:cs typeface="+mn-cs"/>
              </a:rPr>
              <a:t>Mature, fully integrated model to drive student impact</a:t>
            </a:r>
          </a:p>
        </p:txBody>
      </p:sp>
      <p:sp>
        <p:nvSpPr>
          <p:cNvPr id="50" name="Rectangle 49"/>
          <p:cNvSpPr/>
          <p:nvPr/>
        </p:nvSpPr>
        <p:spPr>
          <a:xfrm>
            <a:off x="8074152" y="210312"/>
            <a:ext cx="722376" cy="2651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FFFF"/>
                </a:solidFill>
                <a:effectLst/>
                <a:uLnTx/>
                <a:uFillTx/>
                <a:latin typeface="Montserrat Medium"/>
                <a:ea typeface="+mn-ea"/>
                <a:cs typeface="+mn-cs"/>
              </a:rPr>
              <a:t>DRAFT</a:t>
            </a:r>
          </a:p>
        </p:txBody>
      </p:sp>
    </p:spTree>
    <p:extLst>
      <p:ext uri="{BB962C8B-B14F-4D97-AF65-F5344CB8AC3E}">
        <p14:creationId xmlns:p14="http://schemas.microsoft.com/office/powerpoint/2010/main" val="16844935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MMPROD_UIDATA" val="&lt;database version=&quot;11.0&quot;&gt;&lt;object type=&quot;1&quot; unique_id=&quot;10001&quot;&gt;&lt;object type=&quot;2&quot; unique_id=&quot;21398&quot;&gt;&lt;object type=&quot;3&quot; unique_id=&quot;21399&quot;&gt;&lt;property id=&quot;20148&quot; value=&quot;5&quot;/&gt;&lt;property id=&quot;20300&quot; value=&quot;Slide 1 - &amp;quot;  Executive Paper: Implementation of the Behaviour Strategy &amp;amp; Student Behaviour Policy&amp;quot;&quot;/&gt;&lt;property id=&quot;20307&quot; value=&quot;458&quot;/&gt;&lt;/object&gt;&lt;object type=&quot;3&quot; unique_id=&quot;21400&quot;&gt;&lt;property id=&quot;20148&quot; value=&quot;5&quot;/&gt;&lt;property id=&quot;20300&quot; value=&quot;Slide 2&quot;/&gt;&lt;property id=&quot;20307&quot; value=&quot;459&quot;/&gt;&lt;/object&gt;&lt;object type=&quot;3&quot; unique_id=&quot;21401&quot;&gt;&lt;property id=&quot;20148&quot; value=&quot;5&quot;/&gt;&lt;property id=&quot;20300&quot; value=&quot;Slide 3 - &amp;quot;Why do we need a new Behaviour Strategy?&amp;quot;&quot;/&gt;&lt;property id=&quot;20307&quot; value=&quot;460&quot;/&gt;&lt;/object&gt;&lt;object type=&quot;3&quot; unique_id=&quot;21402&quot;&gt;&lt;property id=&quot;20148&quot; value=&quot;5&quot;/&gt;&lt;property id=&quot;20300&quot; value=&quot;Slide 4 - &amp;quot;Situation overview&amp;quot;&quot;/&gt;&lt;property id=&quot;20307&quot; value=&quot;461&quot;/&gt;&lt;/object&gt;&lt;object type=&quot;3&quot; unique_id=&quot;21403&quot;&gt;&lt;property id=&quot;20148&quot; value=&quot;5&quot;/&gt;&lt;property id=&quot;20300&quot; value=&quot;Slide 5 - &amp;quot;Why do we need a new Behaviour Strategy? &amp;quot;&quot;/&gt;&lt;property id=&quot;20307&quot; value=&quot;462&quot;/&gt;&lt;/object&gt;&lt;object type=&quot;3&quot; unique_id=&quot;21404&quot;&gt;&lt;property id=&quot;20148&quot; value=&quot;5&quot;/&gt;&lt;property id=&quot;20300&quot; value=&quot;Slide 6 - &amp;quot;What is different across the new Strategy &amp;amp; Policy? &amp;quot;&quot;/&gt;&lt;property id=&quot;20307&quot; value=&quot;463&quot;/&gt;&lt;/object&gt;&lt;object type=&quot;3&quot; unique_id=&quot;21405&quot;&gt;&lt;property id=&quot;20148&quot; value=&quot;5&quot;/&gt;&lt;property id=&quot;20300&quot; value=&quot;Slide 7 - &amp;quot;Components of the Student Behaviour Strategy&amp;quot;&quot;/&gt;&lt;property id=&quot;20307&quot; value=&quot;464&quot;/&gt;&lt;/object&gt;&lt;object type=&quot;3&quot; unique_id=&quot;21406&quot;&gt;&lt;property id=&quot;20148&quot; value=&quot;5&quot;/&gt;&lt;property id=&quot;20300&quot; value=&quot;Slide 8 - &amp;quot;Strategy objectives&amp;quot;&quot;/&gt;&lt;property id=&quot;20307&quot; value=&quot;465&quot;/&gt;&lt;/object&gt;&lt;object type=&quot;3&quot; unique_id=&quot;21407&quot;&gt;&lt;property id=&quot;20148&quot; value=&quot;5&quot;/&gt;&lt;property id=&quot;20300&quot; value=&quot;Slide 9 - &amp;quot;The new Strategy will improve student outcomes &amp;quot;&quot;/&gt;&lt;property id=&quot;20307&quot; value=&quot;466&quot;/&gt;&lt;/object&gt;&lt;object type=&quot;3&quot; unique_id=&quot;21408&quot;&gt;&lt;property id=&quot;20148&quot; value=&quot;5&quot;/&gt;&lt;property id=&quot;20300&quot; value=&quot;Slide 10 - &amp;quot;Deliverables under the Student Behaviour Strategy &amp;quot;&quot;/&gt;&lt;property id=&quot;20307&quot; value=&quot;467&quot;/&gt;&lt;/object&gt;&lt;object type=&quot;3&quot; unique_id=&quot;21409&quot;&gt;&lt;property id=&quot;20148&quot; value=&quot;5&quot;/&gt;&lt;property id=&quot;20300&quot; value=&quot;Slide 11 - &amp;quot;Content changes across the Policy &amp;amp; Procedures &amp;quot;&quot;/&gt;&lt;property id=&quot;20307&quot; value=&quot;468&quot;/&gt;&lt;/object&gt;&lt;object type=&quot;3&quot; unique_id=&quot;21410&quot;&gt;&lt;property id=&quot;20148&quot; value=&quot;5&quot;/&gt;&lt;property id=&quot;20300&quot; value=&quot;Slide 12 - &amp;quot;What will on-ground support and school level changes look like? &amp;quot;&quot;/&gt;&lt;property id=&quot;20307&quot; value=&quot;469&quot;/&gt;&lt;/object&gt;&lt;object type=&quot;3&quot; unique_id=&quot;21411&quot;&gt;&lt;property id=&quot;20148&quot; value=&quot;5&quot;/&gt;&lt;property id=&quot;20300&quot; value=&quot;Slide 13 - &amp;quot;Robust on-ground support for schools&amp;quot;&quot;/&gt;&lt;property id=&quot;20307&quot; value=&quot;471&quot;/&gt;&lt;/object&gt;&lt;object type=&quot;3&quot; unique_id=&quot;21412&quot;&gt;&lt;property id=&quot;20148&quot; value=&quot;5&quot;/&gt;&lt;property id=&quot;20300&quot; value=&quot;Slide 14 - &amp;quot;We will optimise existing resources to support schools&amp;quot;&quot;/&gt;&lt;property id=&quot;20307&quot; value=&quot;490&quot;/&gt;&lt;/object&gt;&lt;object type=&quot;3&quot; unique_id=&quot;21413&quot;&gt;&lt;property id=&quot;20148&quot; value=&quot;5&quot;/&gt;&lt;property id=&quot;20300&quot; value=&quot;Slide 15 - &amp;quot;What will change look like across schools?&amp;quot;&quot;/&gt;&lt;property id=&quot;20307&quot; value=&quot;470&quot;/&gt;&lt;/object&gt;&lt;object type=&quot;3&quot; unique_id=&quot;21414&quot;&gt;&lt;property id=&quot;20148&quot; value=&quot;5&quot;/&gt;&lt;property id=&quot;20300&quot; value=&quot;Slide 16 - &amp;quot;What will change look like for Aboriginal students?&amp;quot;&quot;/&gt;&lt;property id=&quot;20307&quot; value=&quot;487&quot;/&gt;&lt;/object&gt;&lt;object type=&quot;3&quot; unique_id=&quot;21415&quot;&gt;&lt;property id=&quot;20148&quot; value=&quot;5&quot;/&gt;&lt;property id=&quot;20300&quot; value=&quot;Slide 17 - &amp;quot;What will change look like for students in out-of-home care?&amp;quot;&quot;/&gt;&lt;property id=&quot;20307&quot; value=&quot;488&quot;/&gt;&lt;/object&gt;&lt;object type=&quot;3&quot; unique_id=&quot;21416&quot;&gt;&lt;property id=&quot;20148&quot; value=&quot;5&quot;/&gt;&lt;property id=&quot;20300&quot; value=&quot;Slide 18 - &amp;quot;What will change look like for students with disability?&amp;quot;&quot;/&gt;&lt;property id=&quot;20307&quot; value=&quot;489&quot;/&gt;&lt;/object&gt;&lt;object type=&quot;3&quot; unique_id=&quot;21417&quot;&gt;&lt;property id=&quot;20148&quot; value=&quot;5&quot;/&gt;&lt;property id=&quot;20300&quot; value=&quot;Slide 19 - &amp;quot;Ongoing support for ‘at risk’ students&amp;quot;&quot;/&gt;&lt;property id=&quot;20307&quot; value=&quot;492&quot;/&gt;&lt;/object&gt;&lt;object type=&quot;3&quot; unique_id=&quot;21418&quot;&gt;&lt;property id=&quot;20148&quot; value=&quot;5&quot;/&gt;&lt;property id=&quot;20300&quot; value=&quot;Slide 20 - &amp;quot;How will we implement the new Strategy &amp;amp; Policy?&amp;quot;&quot;/&gt;&lt;property id=&quot;20307&quot; value=&quot;473&quot;/&gt;&lt;/object&gt;&lt;object type=&quot;3&quot; unique_id=&quot;21419&quot;&gt;&lt;property id=&quot;20148&quot; value=&quot;5&quot;/&gt;&lt;property id=&quot;20300&quot; value=&quot;Slide 21 - &amp;quot;Timeline of milestones &amp;amp; deliverables&amp;quot;&quot;/&gt;&lt;property id=&quot;20307&quot; value=&quot;491&quot;/&gt;&lt;/object&gt;&lt;object type=&quot;3&quot; unique_id=&quot;21420&quot;&gt;&lt;property id=&quot;20148&quot; value=&quot;5&quot;/&gt;&lt;property id=&quot;20300&quot; value=&quot;Slide 22 - &amp;quot;How will we manage change, engage people &amp;amp; build support?&amp;quot;&quot;/&gt;&lt;property id=&quot;20307&quot; value=&quot;477&quot;/&gt;&lt;/object&gt;&lt;object type=&quot;3&quot; unique_id=&quot;21421&quot;&gt;&lt;property id=&quot;20148&quot; value=&quot;5&quot;/&gt;&lt;property id=&quot;20300&quot; value=&quot;Slide 23 - &amp;quot;Communications &amp;amp; engagement&amp;quot;&quot;/&gt;&lt;property id=&quot;20307&quot; value=&quot;478&quot;/&gt;&lt;/object&gt;&lt;object type=&quot;3&quot; unique_id=&quot;21422&quot;&gt;&lt;property id=&quot;20148&quot; value=&quot;5&quot;/&gt;&lt;property id=&quot;20300&quot; value=&quot;Slide 24 - &amp;quot;Building stakeholder confidence &amp;quot;&quot;/&gt;&lt;property id=&quot;20307&quot; value=&quot;479&quot;/&gt;&lt;/object&gt;&lt;object type=&quot;3&quot; unique_id=&quot;21423&quot;&gt;&lt;property id=&quot;20148&quot; value=&quot;5&quot;/&gt;&lt;property id=&quot;20300&quot; value=&quot;Slide 25 - &amp;quot;How will we monitor progress and measure impact?&amp;quot;&quot;/&gt;&lt;property id=&quot;20307&quot; value=&quot;480&quot;/&gt;&lt;/object&gt;&lt;object type=&quot;3&quot; unique_id=&quot;21424&quot;&gt;&lt;property id=&quot;20148&quot; value=&quot;5&quot;/&gt;&lt;property id=&quot;20300&quot; value=&quot;Slide 26 - &amp;quot;Evaluating &amp;amp; measuring impact&amp;quot;&quot;/&gt;&lt;property id=&quot;20307&quot; value=&quot;481&quot;/&gt;&lt;/object&gt;&lt;/object&gt;&lt;object type=&quot;8&quot; unique_id=&quot;2145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q9Lwi2ybBgki8YNW9ZL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q9Lwi2ybBgki8YNW9ZLZ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4H3bHh25pk9QFSP0X62wQ"/>
</p:tagLst>
</file>

<file path=ppt/theme/theme1.xml><?xml version="1.0" encoding="utf-8"?>
<a:theme xmlns:a="http://schemas.openxmlformats.org/drawingml/2006/main" name="3_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standard" id="{64DF3AA6-BEA9-6548-A597-2391405E6150}" vid="{4A2BB9A1-E594-A340-9B14-654186B6AA56}"/>
    </a:ext>
  </a:extLst>
</a:theme>
</file>

<file path=ppt/theme/theme2.xml><?xml version="1.0" encoding="utf-8"?>
<a:theme xmlns:a="http://schemas.openxmlformats.org/drawingml/2006/main" name="4_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standard" id="{64DF3AA6-BEA9-6548-A597-2391405E6150}" vid="{4A2BB9A1-E594-A340-9B14-654186B6AA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094962A3543448F10C297C09B44E7" ma:contentTypeVersion="12" ma:contentTypeDescription="Create a new document." ma:contentTypeScope="" ma:versionID="c74e5ae3e8b886be4a8d4ebb35192621">
  <xsd:schema xmlns:xsd="http://www.w3.org/2001/XMLSchema" xmlns:xs="http://www.w3.org/2001/XMLSchema" xmlns:p="http://schemas.microsoft.com/office/2006/metadata/properties" xmlns:ns2="9af831f7-421f-4044-9ca9-1fe7eeffc760" xmlns:ns3="2252a552-c5a1-4a23-a5fb-791fa4daf229" targetNamespace="http://schemas.microsoft.com/office/2006/metadata/properties" ma:root="true" ma:fieldsID="34f800dbeb97354f2542458e38e999fe" ns2:_="" ns3:_="">
    <xsd:import namespace="9af831f7-421f-4044-9ca9-1fe7eeffc760"/>
    <xsd:import namespace="2252a552-c5a1-4a23-a5fb-791fa4daf22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831f7-421f-4044-9ca9-1fe7eeffc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2a552-c5a1-4a23-a5fb-791fa4daf22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164A8F-45E1-4993-8940-86B424C23410}"/>
</file>

<file path=customXml/itemProps2.xml><?xml version="1.0" encoding="utf-8"?>
<ds:datastoreItem xmlns:ds="http://schemas.openxmlformats.org/officeDocument/2006/customXml" ds:itemID="{C0E9423F-F402-429E-8FF3-33971DEA1BF4}">
  <ds:schemaRefs>
    <ds:schemaRef ds:uri="http://schemas.microsoft.com/office/infopath/2007/PartnerControls"/>
    <ds:schemaRef ds:uri="http://purl.org/dc/terms/"/>
    <ds:schemaRef ds:uri="http://purl.org/dc/dcmitype/"/>
    <ds:schemaRef ds:uri="1b002394-62d3-4b97-94ed-d9b41b987b5a"/>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95e100ae-8ff5-48dd-bff1-61c5d2732948"/>
    <ds:schemaRef ds:uri="http://www.w3.org/XML/1998/namespace"/>
  </ds:schemaRefs>
</ds:datastoreItem>
</file>

<file path=customXml/itemProps3.xml><?xml version="1.0" encoding="utf-8"?>
<ds:datastoreItem xmlns:ds="http://schemas.openxmlformats.org/officeDocument/2006/customXml" ds:itemID="{D553109E-6805-46A9-BC51-A032331C2F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AC_DoE_Powerpoint_standard</Template>
  <TotalTime>9885</TotalTime>
  <Words>1281</Words>
  <Application>Microsoft Office PowerPoint</Application>
  <PresentationFormat>On-screen Show (4:3)</PresentationFormat>
  <Paragraphs>126</Paragraphs>
  <Slides>7</Slides>
  <Notes>1</Notes>
  <HiddenSlides>0</HiddenSlides>
  <MMClips>0</MMClips>
  <ScaleCrop>false</ScaleCrop>
  <HeadingPairs>
    <vt:vector size="8" baseType="variant">
      <vt:variant>
        <vt:lpstr>Fonts Used</vt:lpstr>
      </vt:variant>
      <vt:variant>
        <vt:i4>17</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27" baseType="lpstr">
      <vt:lpstr>Arial</vt:lpstr>
      <vt:lpstr>Calibri</vt:lpstr>
      <vt:lpstr>Courier New</vt:lpstr>
      <vt:lpstr>Gill Sans</vt:lpstr>
      <vt:lpstr>Lato Light</vt:lpstr>
      <vt:lpstr>League Spartan</vt:lpstr>
      <vt:lpstr>Montserrat Medium</vt:lpstr>
      <vt:lpstr>Montserrat SemiBold</vt:lpstr>
      <vt:lpstr>Mukta ExtraLight</vt:lpstr>
      <vt:lpstr>Nunito Sans ExtraLight</vt:lpstr>
      <vt:lpstr>Open Sans Light</vt:lpstr>
      <vt:lpstr>Poppins</vt:lpstr>
      <vt:lpstr>Poppins Light</vt:lpstr>
      <vt:lpstr>Raleway Light</vt:lpstr>
      <vt:lpstr>Roboto Light</vt:lpstr>
      <vt:lpstr>Rubik Light</vt:lpstr>
      <vt:lpstr>Times New Roman</vt:lpstr>
      <vt:lpstr>3_Office Theme</vt:lpstr>
      <vt:lpstr>4_Office Theme</vt:lpstr>
      <vt:lpstr>think-cell Slide</vt:lpstr>
      <vt:lpstr>  PPA State Council  Draft Behaviour Strategy for Consultation</vt:lpstr>
      <vt:lpstr>Our ways of working to drive this key reform </vt:lpstr>
      <vt:lpstr>Our reform direction under the new Student Behaviour Strategy  </vt:lpstr>
      <vt:lpstr>An integrated package of support for schools</vt:lpstr>
      <vt:lpstr>The Behaviour Specialist positions</vt:lpstr>
      <vt:lpstr>Other support available to schools to implement the Policy &amp; Procedures </vt:lpstr>
      <vt:lpstr>The new Behaviour Strategy will be implemented in phases</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Shweta Pandit Dey</dc:creator>
  <cp:lastModifiedBy>Ben Ballard</cp:lastModifiedBy>
  <cp:revision>872</cp:revision>
  <cp:lastPrinted>2020-06-28T21:26:33Z</cp:lastPrinted>
  <dcterms:created xsi:type="dcterms:W3CDTF">2019-09-23T03:49:57Z</dcterms:created>
  <dcterms:modified xsi:type="dcterms:W3CDTF">2020-09-04T03:34:19Z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0x0101006AC094962A3543448F10C297C09B44E7</vt:lpwstr>
  </property>
  <property fmtid="{D5CDD505-2E9C-101B-9397-08002B2CF9AE}" pid="3" name="_ReviewCycleID">
    <vt:i4>-1521473393</vt:i4>
  </property>
  <property fmtid="{D5CDD505-2E9C-101B-9397-08002B2CF9AE}" pid="4" name="_NewReviewCycle">
    <vt:lpwstr/>
  </property>
</Properties>
</file>