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5" r:id="rId5"/>
    <p:sldId id="257" r:id="rId6"/>
    <p:sldId id="258" r:id="rId7"/>
    <p:sldId id="259" r:id="rId8"/>
    <p:sldId id="267" r:id="rId9"/>
    <p:sldId id="260" r:id="rId10"/>
    <p:sldId id="261" r:id="rId11"/>
    <p:sldId id="262" r:id="rId12"/>
    <p:sldId id="263" r:id="rId13"/>
    <p:sldId id="264" r:id="rId14"/>
    <p:sldId id="268" r:id="rId15"/>
    <p:sldId id="266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9BA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4BFA73-9632-4B2E-A5D8-A0BB5E341E43}" v="157" dt="2020-12-02T21:53:50.953"/>
    <p1510:client id="{A5459B54-AE8E-49A5-8798-F13E0AEC3229}" v="3" dt="2020-12-02T06:23:14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Fisher" userId="S::timothy.fisher@det.nsw.edu.au::b2b8b032-ed36-4ab5-b2c4-f75fae758236" providerId="AD" clId="Web-{A5459B54-AE8E-49A5-8798-F13E0AEC3229}"/>
    <pc:docChg chg="delSld">
      <pc:chgData name="Tim Fisher" userId="S::timothy.fisher@det.nsw.edu.au::b2b8b032-ed36-4ab5-b2c4-f75fae758236" providerId="AD" clId="Web-{A5459B54-AE8E-49A5-8798-F13E0AEC3229}" dt="2020-12-02T06:23:14.770" v="2"/>
      <pc:docMkLst>
        <pc:docMk/>
      </pc:docMkLst>
      <pc:sldChg chg="del">
        <pc:chgData name="Tim Fisher" userId="S::timothy.fisher@det.nsw.edu.au::b2b8b032-ed36-4ab5-b2c4-f75fae758236" providerId="AD" clId="Web-{A5459B54-AE8E-49A5-8798-F13E0AEC3229}" dt="2020-12-02T06:23:14.770" v="2"/>
        <pc:sldMkLst>
          <pc:docMk/>
          <pc:sldMk cId="4214754387" sldId="270"/>
        </pc:sldMkLst>
      </pc:sldChg>
      <pc:sldChg chg="del">
        <pc:chgData name="Tim Fisher" userId="S::timothy.fisher@det.nsw.edu.au::b2b8b032-ed36-4ab5-b2c4-f75fae758236" providerId="AD" clId="Web-{A5459B54-AE8E-49A5-8798-F13E0AEC3229}" dt="2020-12-02T06:23:13.786" v="1"/>
        <pc:sldMkLst>
          <pc:docMk/>
          <pc:sldMk cId="3512086556" sldId="271"/>
        </pc:sldMkLst>
      </pc:sldChg>
      <pc:sldChg chg="del">
        <pc:chgData name="Tim Fisher" userId="S::timothy.fisher@det.nsw.edu.au::b2b8b032-ed36-4ab5-b2c4-f75fae758236" providerId="AD" clId="Web-{A5459B54-AE8E-49A5-8798-F13E0AEC3229}" dt="2020-12-02T06:23:12.801" v="0"/>
        <pc:sldMkLst>
          <pc:docMk/>
          <pc:sldMk cId="2533347432" sldId="272"/>
        </pc:sldMkLst>
      </pc:sldChg>
    </pc:docChg>
  </pc:docChgLst>
  <pc:docChgLst>
    <pc:chgData name="Tim Fisher" userId="S::timothy.fisher@det.nsw.edu.au::b2b8b032-ed36-4ab5-b2c4-f75fae758236" providerId="AD" clId="Web-{264BFA73-9632-4B2E-A5D8-A0BB5E341E43}"/>
    <pc:docChg chg="delSld modSld">
      <pc:chgData name="Tim Fisher" userId="S::timothy.fisher@det.nsw.edu.au::b2b8b032-ed36-4ab5-b2c4-f75fae758236" providerId="AD" clId="Web-{264BFA73-9632-4B2E-A5D8-A0BB5E341E43}" dt="2020-12-02T21:53:50.953" v="155" actId="1076"/>
      <pc:docMkLst>
        <pc:docMk/>
      </pc:docMkLst>
      <pc:sldChg chg="delSp">
        <pc:chgData name="Tim Fisher" userId="S::timothy.fisher@det.nsw.edu.au::b2b8b032-ed36-4ab5-b2c4-f75fae758236" providerId="AD" clId="Web-{264BFA73-9632-4B2E-A5D8-A0BB5E341E43}" dt="2020-12-02T20:57:06.292" v="3"/>
        <pc:sldMkLst>
          <pc:docMk/>
          <pc:sldMk cId="447342467" sldId="257"/>
        </pc:sldMkLst>
        <pc:spChg chg="del">
          <ac:chgData name="Tim Fisher" userId="S::timothy.fisher@det.nsw.edu.au::b2b8b032-ed36-4ab5-b2c4-f75fae758236" providerId="AD" clId="Web-{264BFA73-9632-4B2E-A5D8-A0BB5E341E43}" dt="2020-12-02T20:57:06.292" v="3"/>
          <ac:spMkLst>
            <pc:docMk/>
            <pc:sldMk cId="447342467" sldId="257"/>
            <ac:spMk id="6" creationId="{C10DB525-5EBC-4676-A05E-044B4D9D8E50}"/>
          </ac:spMkLst>
        </pc:spChg>
      </pc:sldChg>
      <pc:sldChg chg="delSp modSp">
        <pc:chgData name="Tim Fisher" userId="S::timothy.fisher@det.nsw.edu.au::b2b8b032-ed36-4ab5-b2c4-f75fae758236" providerId="AD" clId="Web-{264BFA73-9632-4B2E-A5D8-A0BB5E341E43}" dt="2020-12-02T21:06:27.803" v="112" actId="20577"/>
        <pc:sldMkLst>
          <pc:docMk/>
          <pc:sldMk cId="1761561658" sldId="258"/>
        </pc:sldMkLst>
        <pc:spChg chg="mod">
          <ac:chgData name="Tim Fisher" userId="S::timothy.fisher@det.nsw.edu.au::b2b8b032-ed36-4ab5-b2c4-f75fae758236" providerId="AD" clId="Web-{264BFA73-9632-4B2E-A5D8-A0BB5E341E43}" dt="2020-12-02T21:06:27.803" v="112" actId="20577"/>
          <ac:spMkLst>
            <pc:docMk/>
            <pc:sldMk cId="1761561658" sldId="258"/>
            <ac:spMk id="3" creationId="{00000000-0000-0000-0000-000000000000}"/>
          </ac:spMkLst>
        </pc:spChg>
        <pc:spChg chg="del">
          <ac:chgData name="Tim Fisher" userId="S::timothy.fisher@det.nsw.edu.au::b2b8b032-ed36-4ab5-b2c4-f75fae758236" providerId="AD" clId="Web-{264BFA73-9632-4B2E-A5D8-A0BB5E341E43}" dt="2020-12-02T20:57:10.667" v="4"/>
          <ac:spMkLst>
            <pc:docMk/>
            <pc:sldMk cId="1761561658" sldId="258"/>
            <ac:spMk id="6" creationId="{C10DB525-5EBC-4676-A05E-044B4D9D8E50}"/>
          </ac:spMkLst>
        </pc:spChg>
        <pc:picChg chg="del">
          <ac:chgData name="Tim Fisher" userId="S::timothy.fisher@det.nsw.edu.au::b2b8b032-ed36-4ab5-b2c4-f75fae758236" providerId="AD" clId="Web-{264BFA73-9632-4B2E-A5D8-A0BB5E341E43}" dt="2020-12-02T21:02:17.986" v="15"/>
          <ac:picMkLst>
            <pc:docMk/>
            <pc:sldMk cId="1761561658" sldId="258"/>
            <ac:picMk id="2" creationId="{00000000-0000-0000-0000-000000000000}"/>
          </ac:picMkLst>
        </pc:picChg>
      </pc:sldChg>
      <pc:sldChg chg="delSp modSp">
        <pc:chgData name="Tim Fisher" userId="S::timothy.fisher@det.nsw.edu.au::b2b8b032-ed36-4ab5-b2c4-f75fae758236" providerId="AD" clId="Web-{264BFA73-9632-4B2E-A5D8-A0BB5E341E43}" dt="2020-12-02T21:06:42.850" v="116" actId="20577"/>
        <pc:sldMkLst>
          <pc:docMk/>
          <pc:sldMk cId="3180574165" sldId="259"/>
        </pc:sldMkLst>
        <pc:spChg chg="mod">
          <ac:chgData name="Tim Fisher" userId="S::timothy.fisher@det.nsw.edu.au::b2b8b032-ed36-4ab5-b2c4-f75fae758236" providerId="AD" clId="Web-{264BFA73-9632-4B2E-A5D8-A0BB5E341E43}" dt="2020-12-02T21:06:42.850" v="116" actId="20577"/>
          <ac:spMkLst>
            <pc:docMk/>
            <pc:sldMk cId="3180574165" sldId="259"/>
            <ac:spMk id="2" creationId="{00000000-0000-0000-0000-000000000000}"/>
          </ac:spMkLst>
        </pc:spChg>
        <pc:spChg chg="del">
          <ac:chgData name="Tim Fisher" userId="S::timothy.fisher@det.nsw.edu.au::b2b8b032-ed36-4ab5-b2c4-f75fae758236" providerId="AD" clId="Web-{264BFA73-9632-4B2E-A5D8-A0BB5E341E43}" dt="2020-12-02T20:57:15.027" v="5"/>
          <ac:spMkLst>
            <pc:docMk/>
            <pc:sldMk cId="3180574165" sldId="259"/>
            <ac:spMk id="6" creationId="{C10DB525-5EBC-4676-A05E-044B4D9D8E50}"/>
          </ac:spMkLst>
        </pc:spChg>
      </pc:sldChg>
      <pc:sldChg chg="delSp modSp">
        <pc:chgData name="Tim Fisher" userId="S::timothy.fisher@det.nsw.edu.au::b2b8b032-ed36-4ab5-b2c4-f75fae758236" providerId="AD" clId="Web-{264BFA73-9632-4B2E-A5D8-A0BB5E341E43}" dt="2020-12-02T21:07:39.070" v="120" actId="14100"/>
        <pc:sldMkLst>
          <pc:docMk/>
          <pc:sldMk cId="2894161224" sldId="260"/>
        </pc:sldMkLst>
        <pc:spChg chg="mod">
          <ac:chgData name="Tim Fisher" userId="S::timothy.fisher@det.nsw.edu.au::b2b8b032-ed36-4ab5-b2c4-f75fae758236" providerId="AD" clId="Web-{264BFA73-9632-4B2E-A5D8-A0BB5E341E43}" dt="2020-12-02T21:07:39.070" v="120" actId="14100"/>
          <ac:spMkLst>
            <pc:docMk/>
            <pc:sldMk cId="2894161224" sldId="260"/>
            <ac:spMk id="3" creationId="{00000000-0000-0000-0000-000000000000}"/>
          </ac:spMkLst>
        </pc:spChg>
        <pc:spChg chg="del">
          <ac:chgData name="Tim Fisher" userId="S::timothy.fisher@det.nsw.edu.au::b2b8b032-ed36-4ab5-b2c4-f75fae758236" providerId="AD" clId="Web-{264BFA73-9632-4B2E-A5D8-A0BB5E341E43}" dt="2020-12-02T20:56:54.667" v="1"/>
          <ac:spMkLst>
            <pc:docMk/>
            <pc:sldMk cId="2894161224" sldId="260"/>
            <ac:spMk id="6" creationId="{C10DB525-5EBC-4676-A05E-044B4D9D8E50}"/>
          </ac:spMkLst>
        </pc:spChg>
      </pc:sldChg>
      <pc:sldChg chg="delSp modSp">
        <pc:chgData name="Tim Fisher" userId="S::timothy.fisher@det.nsw.edu.au::b2b8b032-ed36-4ab5-b2c4-f75fae758236" providerId="AD" clId="Web-{264BFA73-9632-4B2E-A5D8-A0BB5E341E43}" dt="2020-12-02T21:08:27.102" v="125" actId="14100"/>
        <pc:sldMkLst>
          <pc:docMk/>
          <pc:sldMk cId="4087109819" sldId="261"/>
        </pc:sldMkLst>
        <pc:spChg chg="mod">
          <ac:chgData name="Tim Fisher" userId="S::timothy.fisher@det.nsw.edu.au::b2b8b032-ed36-4ab5-b2c4-f75fae758236" providerId="AD" clId="Web-{264BFA73-9632-4B2E-A5D8-A0BB5E341E43}" dt="2020-12-02T21:08:27.102" v="125" actId="14100"/>
          <ac:spMkLst>
            <pc:docMk/>
            <pc:sldMk cId="4087109819" sldId="261"/>
            <ac:spMk id="2" creationId="{00000000-0000-0000-0000-000000000000}"/>
          </ac:spMkLst>
        </pc:spChg>
        <pc:spChg chg="del">
          <ac:chgData name="Tim Fisher" userId="S::timothy.fisher@det.nsw.edu.au::b2b8b032-ed36-4ab5-b2c4-f75fae758236" providerId="AD" clId="Web-{264BFA73-9632-4B2E-A5D8-A0BB5E341E43}" dt="2020-12-02T20:56:49.917" v="0"/>
          <ac:spMkLst>
            <pc:docMk/>
            <pc:sldMk cId="4087109819" sldId="261"/>
            <ac:spMk id="6" creationId="{C10DB525-5EBC-4676-A05E-044B4D9D8E50}"/>
          </ac:spMkLst>
        </pc:spChg>
      </pc:sldChg>
      <pc:sldChg chg="delSp">
        <pc:chgData name="Tim Fisher" userId="S::timothy.fisher@det.nsw.edu.au::b2b8b032-ed36-4ab5-b2c4-f75fae758236" providerId="AD" clId="Web-{264BFA73-9632-4B2E-A5D8-A0BB5E341E43}" dt="2020-12-02T20:57:21.152" v="6"/>
        <pc:sldMkLst>
          <pc:docMk/>
          <pc:sldMk cId="3984320287" sldId="262"/>
        </pc:sldMkLst>
        <pc:spChg chg="del">
          <ac:chgData name="Tim Fisher" userId="S::timothy.fisher@det.nsw.edu.au::b2b8b032-ed36-4ab5-b2c4-f75fae758236" providerId="AD" clId="Web-{264BFA73-9632-4B2E-A5D8-A0BB5E341E43}" dt="2020-12-02T20:57:21.152" v="6"/>
          <ac:spMkLst>
            <pc:docMk/>
            <pc:sldMk cId="3984320287" sldId="262"/>
            <ac:spMk id="6" creationId="{C10DB525-5EBC-4676-A05E-044B4D9D8E50}"/>
          </ac:spMkLst>
        </pc:spChg>
      </pc:sldChg>
      <pc:sldChg chg="delSp">
        <pc:chgData name="Tim Fisher" userId="S::timothy.fisher@det.nsw.edu.au::b2b8b032-ed36-4ab5-b2c4-f75fae758236" providerId="AD" clId="Web-{264BFA73-9632-4B2E-A5D8-A0BB5E341E43}" dt="2020-12-02T20:57:24.543" v="7"/>
        <pc:sldMkLst>
          <pc:docMk/>
          <pc:sldMk cId="72524602" sldId="263"/>
        </pc:sldMkLst>
        <pc:spChg chg="del">
          <ac:chgData name="Tim Fisher" userId="S::timothy.fisher@det.nsw.edu.au::b2b8b032-ed36-4ab5-b2c4-f75fae758236" providerId="AD" clId="Web-{264BFA73-9632-4B2E-A5D8-A0BB5E341E43}" dt="2020-12-02T20:57:24.543" v="7"/>
          <ac:spMkLst>
            <pc:docMk/>
            <pc:sldMk cId="72524602" sldId="263"/>
            <ac:spMk id="6" creationId="{C10DB525-5EBC-4676-A05E-044B4D9D8E50}"/>
          </ac:spMkLst>
        </pc:spChg>
      </pc:sldChg>
      <pc:sldChg chg="delSp">
        <pc:chgData name="Tim Fisher" userId="S::timothy.fisher@det.nsw.edu.au::b2b8b032-ed36-4ab5-b2c4-f75fae758236" providerId="AD" clId="Web-{264BFA73-9632-4B2E-A5D8-A0BB5E341E43}" dt="2020-12-02T20:57:28.340" v="8"/>
        <pc:sldMkLst>
          <pc:docMk/>
          <pc:sldMk cId="924532033" sldId="264"/>
        </pc:sldMkLst>
        <pc:spChg chg="del">
          <ac:chgData name="Tim Fisher" userId="S::timothy.fisher@det.nsw.edu.au::b2b8b032-ed36-4ab5-b2c4-f75fae758236" providerId="AD" clId="Web-{264BFA73-9632-4B2E-A5D8-A0BB5E341E43}" dt="2020-12-02T20:57:28.340" v="8"/>
          <ac:spMkLst>
            <pc:docMk/>
            <pc:sldMk cId="924532033" sldId="264"/>
            <ac:spMk id="6" creationId="{C10DB525-5EBC-4676-A05E-044B4D9D8E50}"/>
          </ac:spMkLst>
        </pc:spChg>
      </pc:sldChg>
      <pc:sldChg chg="delSp">
        <pc:chgData name="Tim Fisher" userId="S::timothy.fisher@det.nsw.edu.au::b2b8b032-ed36-4ab5-b2c4-f75fae758236" providerId="AD" clId="Web-{264BFA73-9632-4B2E-A5D8-A0BB5E341E43}" dt="2020-12-02T20:57:37.199" v="10"/>
        <pc:sldMkLst>
          <pc:docMk/>
          <pc:sldMk cId="661549122" sldId="266"/>
        </pc:sldMkLst>
        <pc:spChg chg="del">
          <ac:chgData name="Tim Fisher" userId="S::timothy.fisher@det.nsw.edu.au::b2b8b032-ed36-4ab5-b2c4-f75fae758236" providerId="AD" clId="Web-{264BFA73-9632-4B2E-A5D8-A0BB5E341E43}" dt="2020-12-02T20:57:37.199" v="10"/>
          <ac:spMkLst>
            <pc:docMk/>
            <pc:sldMk cId="661549122" sldId="266"/>
            <ac:spMk id="6" creationId="{C10DB525-5EBC-4676-A05E-044B4D9D8E50}"/>
          </ac:spMkLst>
        </pc:spChg>
      </pc:sldChg>
      <pc:sldChg chg="delSp modSp">
        <pc:chgData name="Tim Fisher" userId="S::timothy.fisher@det.nsw.edu.au::b2b8b032-ed36-4ab5-b2c4-f75fae758236" providerId="AD" clId="Web-{264BFA73-9632-4B2E-A5D8-A0BB5E341E43}" dt="2020-12-02T21:07:02.491" v="119" actId="14100"/>
        <pc:sldMkLst>
          <pc:docMk/>
          <pc:sldMk cId="3674065680" sldId="267"/>
        </pc:sldMkLst>
        <pc:spChg chg="mod">
          <ac:chgData name="Tim Fisher" userId="S::timothy.fisher@det.nsw.edu.au::b2b8b032-ed36-4ab5-b2c4-f75fae758236" providerId="AD" clId="Web-{264BFA73-9632-4B2E-A5D8-A0BB5E341E43}" dt="2020-12-02T21:07:02.491" v="119" actId="14100"/>
          <ac:spMkLst>
            <pc:docMk/>
            <pc:sldMk cId="3674065680" sldId="267"/>
            <ac:spMk id="2" creationId="{00000000-0000-0000-0000-000000000000}"/>
          </ac:spMkLst>
        </pc:spChg>
        <pc:spChg chg="del">
          <ac:chgData name="Tim Fisher" userId="S::timothy.fisher@det.nsw.edu.au::b2b8b032-ed36-4ab5-b2c4-f75fae758236" providerId="AD" clId="Web-{264BFA73-9632-4B2E-A5D8-A0BB5E341E43}" dt="2020-12-02T20:56:59.339" v="2"/>
          <ac:spMkLst>
            <pc:docMk/>
            <pc:sldMk cId="3674065680" sldId="267"/>
            <ac:spMk id="6" creationId="{C10DB525-5EBC-4676-A05E-044B4D9D8E50}"/>
          </ac:spMkLst>
        </pc:spChg>
      </pc:sldChg>
      <pc:sldChg chg="delSp modSp">
        <pc:chgData name="Tim Fisher" userId="S::timothy.fisher@det.nsw.edu.au::b2b8b032-ed36-4ab5-b2c4-f75fae758236" providerId="AD" clId="Web-{264BFA73-9632-4B2E-A5D8-A0BB5E341E43}" dt="2020-12-02T21:09:36.557" v="131" actId="14100"/>
        <pc:sldMkLst>
          <pc:docMk/>
          <pc:sldMk cId="3657350373" sldId="268"/>
        </pc:sldMkLst>
        <pc:spChg chg="mod">
          <ac:chgData name="Tim Fisher" userId="S::timothy.fisher@det.nsw.edu.au::b2b8b032-ed36-4ab5-b2c4-f75fae758236" providerId="AD" clId="Web-{264BFA73-9632-4B2E-A5D8-A0BB5E341E43}" dt="2020-12-02T21:09:36.557" v="131" actId="14100"/>
          <ac:spMkLst>
            <pc:docMk/>
            <pc:sldMk cId="3657350373" sldId="268"/>
            <ac:spMk id="2" creationId="{00000000-0000-0000-0000-000000000000}"/>
          </ac:spMkLst>
        </pc:spChg>
        <pc:spChg chg="del">
          <ac:chgData name="Tim Fisher" userId="S::timothy.fisher@det.nsw.edu.au::b2b8b032-ed36-4ab5-b2c4-f75fae758236" providerId="AD" clId="Web-{264BFA73-9632-4B2E-A5D8-A0BB5E341E43}" dt="2020-12-02T20:57:32.777" v="9"/>
          <ac:spMkLst>
            <pc:docMk/>
            <pc:sldMk cId="3657350373" sldId="268"/>
            <ac:spMk id="6" creationId="{C10DB525-5EBC-4676-A05E-044B4D9D8E50}"/>
          </ac:spMkLst>
        </pc:spChg>
      </pc:sldChg>
      <pc:sldChg chg="delSp">
        <pc:chgData name="Tim Fisher" userId="S::timothy.fisher@det.nsw.edu.au::b2b8b032-ed36-4ab5-b2c4-f75fae758236" providerId="AD" clId="Web-{264BFA73-9632-4B2E-A5D8-A0BB5E341E43}" dt="2020-12-02T20:57:42.262" v="11"/>
        <pc:sldMkLst>
          <pc:docMk/>
          <pc:sldMk cId="3131855878" sldId="269"/>
        </pc:sldMkLst>
        <pc:spChg chg="del">
          <ac:chgData name="Tim Fisher" userId="S::timothy.fisher@det.nsw.edu.au::b2b8b032-ed36-4ab5-b2c4-f75fae758236" providerId="AD" clId="Web-{264BFA73-9632-4B2E-A5D8-A0BB5E341E43}" dt="2020-12-02T20:57:42.262" v="11"/>
          <ac:spMkLst>
            <pc:docMk/>
            <pc:sldMk cId="3131855878" sldId="269"/>
            <ac:spMk id="6" creationId="{C10DB525-5EBC-4676-A05E-044B4D9D8E50}"/>
          </ac:spMkLst>
        </pc:spChg>
      </pc:sldChg>
      <pc:sldChg chg="del">
        <pc:chgData name="Tim Fisher" userId="S::timothy.fisher@det.nsw.edu.au::b2b8b032-ed36-4ab5-b2c4-f75fae758236" providerId="AD" clId="Web-{264BFA73-9632-4B2E-A5D8-A0BB5E341E43}" dt="2020-12-02T20:57:47.465" v="12"/>
        <pc:sldMkLst>
          <pc:docMk/>
          <pc:sldMk cId="3793528417" sldId="274"/>
        </pc:sldMkLst>
      </pc:sldChg>
      <pc:sldChg chg="modSp">
        <pc:chgData name="Tim Fisher" userId="S::timothy.fisher@det.nsw.edu.au::b2b8b032-ed36-4ab5-b2c4-f75fae758236" providerId="AD" clId="Web-{264BFA73-9632-4B2E-A5D8-A0BB5E341E43}" dt="2020-12-02T21:53:50.953" v="155" actId="1076"/>
        <pc:sldMkLst>
          <pc:docMk/>
          <pc:sldMk cId="4017641857" sldId="275"/>
        </pc:sldMkLst>
        <pc:spChg chg="mod">
          <ac:chgData name="Tim Fisher" userId="S::timothy.fisher@det.nsw.edu.au::b2b8b032-ed36-4ab5-b2c4-f75fae758236" providerId="AD" clId="Web-{264BFA73-9632-4B2E-A5D8-A0BB5E341E43}" dt="2020-12-02T21:53:50.953" v="155" actId="1076"/>
          <ac:spMkLst>
            <pc:docMk/>
            <pc:sldMk cId="4017641857" sldId="275"/>
            <ac:spMk id="4" creationId="{00000000-0000-0000-0000-000000000000}"/>
          </ac:spMkLst>
        </pc:spChg>
        <pc:spChg chg="mod">
          <ac:chgData name="Tim Fisher" userId="S::timothy.fisher@det.nsw.edu.au::b2b8b032-ed36-4ab5-b2c4-f75fae758236" providerId="AD" clId="Web-{264BFA73-9632-4B2E-A5D8-A0BB5E341E43}" dt="2020-12-02T21:53:25.249" v="143" actId="20577"/>
          <ac:spMkLst>
            <pc:docMk/>
            <pc:sldMk cId="4017641857" sldId="275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6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003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540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668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72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82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89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87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3298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760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776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DE452-3EEA-4AB8-BF3C-1EFDC452AD73}" type="datetimeFigureOut">
              <a:rPr lang="en-AU" smtClean="0"/>
              <a:t>2/12/2020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DB7AA56-8A34-44B8-B2EC-B8842604B317}" type="slidenum">
              <a:rPr lang="en-AU" smtClean="0"/>
              <a:t>‹#›</a:t>
            </a:fld>
            <a:endParaRPr lang="en-A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07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lisa.beare@det.nsw.edu.au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9F70656-835A-4BEF-8B40-69734E0AF4E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39925" cy="19399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05345" y="1527897"/>
            <a:ext cx="863707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AU" sz="7200" b="1">
                <a:solidFill>
                  <a:srgbClr val="3366FF"/>
                </a:solidFill>
                <a:latin typeface="Bradley Hand ITC"/>
              </a:rPr>
              <a:t>Term 4 State Council Report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65614" y="3713018"/>
            <a:ext cx="863781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AU" sz="3600" b="1" dirty="0">
              <a:latin typeface="Bradley Hand ITC"/>
            </a:endParaRPr>
          </a:p>
        </p:txBody>
      </p:sp>
    </p:spTree>
    <p:extLst>
      <p:ext uri="{BB962C8B-B14F-4D97-AF65-F5344CB8AC3E}">
        <p14:creationId xmlns:p14="http://schemas.microsoft.com/office/powerpoint/2010/main" val="4017641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08910" y="1389185"/>
            <a:ext cx="710214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Communication</a:t>
            </a:r>
          </a:p>
          <a:p>
            <a:pPr algn="ctr"/>
            <a:endParaRPr lang="en-AU" sz="3600" b="1" i="1">
              <a:solidFill>
                <a:srgbClr val="3366FF"/>
              </a:solidFill>
              <a:latin typeface="Bradley Hand ITC" panose="03070402050302030203" pitchFamily="66" charset="0"/>
            </a:endParaRPr>
          </a:p>
          <a:p>
            <a:r>
              <a:rPr lang="en-AU"/>
              <a:t>What works best…</a:t>
            </a:r>
            <a:r>
              <a:rPr lang="en-AU" b="1"/>
              <a:t> </a:t>
            </a:r>
            <a:r>
              <a:rPr lang="en-AU"/>
              <a:t>how does communication best land in your school from NSWPPA  – timely in/out</a:t>
            </a:r>
            <a:endParaRPr lang="en-AU" b="1" i="1"/>
          </a:p>
          <a:p>
            <a:endParaRPr lang="en-AU"/>
          </a:p>
          <a:p>
            <a:r>
              <a:rPr lang="en-AU"/>
              <a:t>What’s Hot, Schoolzine, </a:t>
            </a:r>
            <a:r>
              <a:rPr lang="en-AU" err="1"/>
              <a:t>SZapp</a:t>
            </a:r>
            <a:r>
              <a:rPr lang="en-AU"/>
              <a:t>, Twitter,  Yammer,  Presidents, Delegates, </a:t>
            </a:r>
          </a:p>
          <a:p>
            <a:endParaRPr lang="en-AU"/>
          </a:p>
          <a:p>
            <a:r>
              <a:rPr lang="en-AU"/>
              <a:t>Reference Groups, Standing Committees and Working Parties, </a:t>
            </a:r>
          </a:p>
          <a:p>
            <a:endParaRPr lang="en-AU"/>
          </a:p>
          <a:p>
            <a:r>
              <a:rPr lang="en-AU"/>
              <a:t>Chairpersons, Group members, PPC contacts, Executive Liaisons, Regional </a:t>
            </a:r>
          </a:p>
          <a:p>
            <a:endParaRPr lang="en-AU"/>
          </a:p>
          <a:p>
            <a:r>
              <a:rPr lang="en-AU"/>
              <a:t>Executive Liaisons.  </a:t>
            </a:r>
            <a:endParaRPr lang="en-AU" b="1" i="1"/>
          </a:p>
        </p:txBody>
      </p:sp>
    </p:spTree>
    <p:extLst>
      <p:ext uri="{BB962C8B-B14F-4D97-AF65-F5344CB8AC3E}">
        <p14:creationId xmlns:p14="http://schemas.microsoft.com/office/powerpoint/2010/main" val="924532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19564" y="1422400"/>
            <a:ext cx="9497002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Planning Forward </a:t>
            </a:r>
            <a:endParaRPr lang="en-AU" sz="3600" b="1" i="1">
              <a:solidFill>
                <a:srgbClr val="3366FF"/>
              </a:solidFill>
              <a:latin typeface="Bradley Hand ITC" panose="03070402050302030203" pitchFamily="66" charset="0"/>
            </a:endParaRPr>
          </a:p>
          <a:p>
            <a:endParaRPr lang="en-AU"/>
          </a:p>
          <a:p>
            <a:r>
              <a:rPr lang="en-AU"/>
              <a:t>Please have your AGM before the Term 1 State Council Meeting. </a:t>
            </a:r>
          </a:p>
          <a:p>
            <a:endParaRPr lang="en-AU"/>
          </a:p>
          <a:p>
            <a:r>
              <a:rPr lang="en-AU"/>
              <a:t>Once you have had this meeting please send the names of your PPC Executive team </a:t>
            </a:r>
          </a:p>
          <a:p>
            <a:r>
              <a:rPr lang="en-AU"/>
              <a:t>and  Delegate representatives along with </a:t>
            </a:r>
            <a:r>
              <a:rPr lang="en-AU" b="1" i="1"/>
              <a:t> your </a:t>
            </a:r>
            <a:r>
              <a:rPr lang="en-AU"/>
              <a:t>2021 DATES for Conferences and meetings to Lisa Beare </a:t>
            </a:r>
            <a:r>
              <a:rPr lang="en-AU" u="sng">
                <a:hlinkClick r:id="rId3"/>
              </a:rPr>
              <a:t>lisa.beare@det.nsw.edu.au</a:t>
            </a:r>
            <a:r>
              <a:rPr lang="en-AU"/>
              <a:t> as soon as you have confirmed them. </a:t>
            </a:r>
            <a:r>
              <a:rPr lang="en-AU" b="1"/>
              <a:t> </a:t>
            </a:r>
          </a:p>
          <a:p>
            <a:endParaRPr lang="en-AU" b="1"/>
          </a:p>
          <a:p>
            <a:r>
              <a:rPr lang="en-AU"/>
              <a:t>This will all then be updated on the website for you.</a:t>
            </a:r>
            <a:endParaRPr lang="en-AU" i="1"/>
          </a:p>
          <a:p>
            <a:endParaRPr lang="en-AU" b="1" i="1"/>
          </a:p>
          <a:p>
            <a:endParaRPr lang="en-AU" b="1" i="1"/>
          </a:p>
        </p:txBody>
      </p:sp>
    </p:spTree>
    <p:extLst>
      <p:ext uri="{BB962C8B-B14F-4D97-AF65-F5344CB8AC3E}">
        <p14:creationId xmlns:p14="http://schemas.microsoft.com/office/powerpoint/2010/main" val="3657350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49669" y="1046285"/>
            <a:ext cx="839665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We acknowledge YOUR contribution! </a:t>
            </a:r>
            <a:endParaRPr lang="en-AU" sz="3600" b="1" i="1">
              <a:solidFill>
                <a:srgbClr val="3366FF"/>
              </a:solidFill>
              <a:latin typeface="Bradley Hand ITC" panose="03070402050302030203" pitchFamily="66" charset="0"/>
            </a:endParaRPr>
          </a:p>
          <a:p>
            <a:r>
              <a:rPr lang="en-AU" b="1"/>
              <a:t> </a:t>
            </a:r>
            <a:endParaRPr lang="en-AU" b="1" i="1"/>
          </a:p>
          <a:p>
            <a:r>
              <a:rPr lang="en-AU"/>
              <a:t>HUGE APPRECIATION and THANK YOU to you all for your courage, resilience, kindness and energy this year !! </a:t>
            </a:r>
          </a:p>
          <a:p>
            <a:endParaRPr lang="en-AU"/>
          </a:p>
          <a:p>
            <a:r>
              <a:rPr lang="en-AU"/>
              <a:t>COVID has certainly taught us much. I am all too aware of the toll it has taken on you all as front line workers in your school – you have done AMAZING job and your communities, students and staff I am confident, have been incredibly grateful. </a:t>
            </a:r>
          </a:p>
          <a:p>
            <a:endParaRPr lang="en-AU"/>
          </a:p>
          <a:p>
            <a:endParaRPr lang="en-AU"/>
          </a:p>
          <a:p>
            <a:r>
              <a:rPr lang="en-AU"/>
              <a:t>I am also confident the comradery and collegiality between us all has also been binding and very much appreciated. </a:t>
            </a:r>
            <a:endParaRPr lang="en-AU" b="1" i="1"/>
          </a:p>
          <a:p>
            <a:r>
              <a:rPr lang="en-AU"/>
              <a:t> </a:t>
            </a:r>
            <a:endParaRPr lang="en-AU" b="1" i="1"/>
          </a:p>
          <a:p>
            <a:r>
              <a:rPr lang="en-AU" i="1"/>
              <a:t> </a:t>
            </a:r>
            <a:endParaRPr lang="en-AU"/>
          </a:p>
          <a:p>
            <a:r>
              <a:rPr lang="en-AU" b="1"/>
              <a:t> </a:t>
            </a:r>
            <a:endParaRPr lang="en-AU"/>
          </a:p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1549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98672" y="1714499"/>
            <a:ext cx="9316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And finally…</a:t>
            </a:r>
          </a:p>
          <a:p>
            <a:endParaRPr lang="en-AU"/>
          </a:p>
          <a:p>
            <a:r>
              <a:rPr lang="en-AU"/>
              <a:t>For many of you this will be your last State Council Meeting. </a:t>
            </a:r>
          </a:p>
          <a:p>
            <a:endParaRPr lang="en-AU"/>
          </a:p>
          <a:p>
            <a:r>
              <a:rPr lang="en-AU"/>
              <a:t>On behalf of the NSWPPA Executive and the NSW membership I thank you for the enormous contribution you have made to the Association in your capacity as president, delegate, chairperson, RG /SC /WP member. </a:t>
            </a:r>
          </a:p>
          <a:p>
            <a:endParaRPr lang="en-AU"/>
          </a:p>
          <a:p>
            <a:r>
              <a:rPr lang="en-AU"/>
              <a:t>YOU have made a difference for your colleagues, students, staff and communities across New South Wales. </a:t>
            </a:r>
          </a:p>
          <a:p>
            <a:endParaRPr lang="en-AU"/>
          </a:p>
          <a:p>
            <a:r>
              <a:rPr lang="en-AU"/>
              <a:t>You have much to be proud of – your legacy and value is acknowledged.</a:t>
            </a:r>
          </a:p>
          <a:p>
            <a:pPr algn="ctr"/>
            <a:r>
              <a:rPr lang="en-AU" b="1">
                <a:solidFill>
                  <a:srgbClr val="FF0000"/>
                </a:solidFill>
                <a:latin typeface="Bradley Hand ITC" panose="03070402050302030203" pitchFamily="66" charset="0"/>
              </a:rPr>
              <a:t>Enjoy a very well deserve holiday and Merry Christmas to you and yours !</a:t>
            </a:r>
          </a:p>
        </p:txBody>
      </p:sp>
    </p:spTree>
    <p:extLst>
      <p:ext uri="{BB962C8B-B14F-4D97-AF65-F5344CB8AC3E}">
        <p14:creationId xmlns:p14="http://schemas.microsoft.com/office/powerpoint/2010/main" val="3131855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99138" y="1198672"/>
            <a:ext cx="8335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Introducing the NSWPPA Executive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48708" y="1758461"/>
            <a:ext cx="69723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/>
              <a:t>President:               	Robyn Evans - Casula Public School	</a:t>
            </a:r>
          </a:p>
          <a:p>
            <a:r>
              <a:rPr lang="en-AU"/>
              <a:t>Deputy President: 		Rob Walker - Evans River K-12 School</a:t>
            </a:r>
          </a:p>
          <a:p>
            <a:r>
              <a:rPr lang="en-AU"/>
              <a:t>Deputy President: 		Bob Willetts - Berry Public School </a:t>
            </a:r>
          </a:p>
          <a:p>
            <a:r>
              <a:rPr lang="en-AU"/>
              <a:t>Vice President: 		Michael Burgess - Terrigal Public School </a:t>
            </a:r>
          </a:p>
          <a:p>
            <a:r>
              <a:rPr lang="en-AU"/>
              <a:t>Vice President: 		Jude Hayman - Griffith Public School </a:t>
            </a:r>
          </a:p>
          <a:p>
            <a:r>
              <a:rPr lang="en-AU"/>
              <a:t>Vice President: 		Trish Peters - Kincumber Public School </a:t>
            </a:r>
          </a:p>
          <a:p>
            <a:r>
              <a:rPr lang="en-AU"/>
              <a:t>Vice President: 		Norma Petrocco - Kingswood Public School </a:t>
            </a:r>
          </a:p>
          <a:p>
            <a:r>
              <a:rPr lang="en-AU"/>
              <a:t>Vice President: 		Michael Trist - </a:t>
            </a:r>
            <a:r>
              <a:rPr lang="en-AU" err="1"/>
              <a:t>Narranga</a:t>
            </a:r>
            <a:r>
              <a:rPr lang="en-AU"/>
              <a:t> Public School </a:t>
            </a:r>
          </a:p>
          <a:p>
            <a:r>
              <a:rPr lang="en-AU"/>
              <a:t>Vice President: 		Stuart Wylie -Thornton Public School 	</a:t>
            </a:r>
          </a:p>
          <a:p>
            <a:r>
              <a:rPr lang="en-AU"/>
              <a:t>Secretary:	    		Greg McLaren - Samuel Gilbert Public School </a:t>
            </a:r>
          </a:p>
          <a:p>
            <a:r>
              <a:rPr lang="en-AU"/>
              <a:t>Treasurer: 	    		Gregory Grinham - Granville Public School </a:t>
            </a:r>
          </a:p>
          <a:p>
            <a:r>
              <a:rPr lang="en-AU"/>
              <a:t>Executive Officer: 		Mark Pritchard</a:t>
            </a:r>
          </a:p>
          <a:p>
            <a:r>
              <a:rPr lang="en-AU"/>
              <a:t>Executive Assistant:		Lisa Beare    </a:t>
            </a:r>
          </a:p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7342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8068" y="1503485"/>
            <a:ext cx="11499239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CONGRATULATIONS to our State Conference Committee and to all who participated in it for 2020</a:t>
            </a:r>
          </a:p>
          <a:p>
            <a:endParaRPr lang="en-AU" sz="3600" b="1">
              <a:solidFill>
                <a:srgbClr val="3366FF"/>
              </a:solidFill>
              <a:latin typeface="Bradley Hand ITC" panose="03070402050302030203" pitchFamily="66" charset="0"/>
            </a:endParaRPr>
          </a:p>
          <a:p>
            <a:r>
              <a:rPr lang="en-AU"/>
              <a:t>Special acknowledgement and thanks to Kylie Donovan, Karen </a:t>
            </a:r>
            <a:r>
              <a:rPr lang="en-AU" err="1"/>
              <a:t>DeFalco</a:t>
            </a:r>
            <a:r>
              <a:rPr lang="en-AU"/>
              <a:t> and Cameron Upcroft. </a:t>
            </a:r>
          </a:p>
          <a:p>
            <a:endParaRPr lang="en-AU"/>
          </a:p>
          <a:p>
            <a:r>
              <a:rPr lang="en-AU"/>
              <a:t>What an achievement – sensational keynotes, opportunity to connect with colleagues in small groups and a celebration for Phil Seymour – This is Your Life.</a:t>
            </a:r>
          </a:p>
          <a:p>
            <a:endParaRPr lang="en-AU"/>
          </a:p>
          <a:p>
            <a:r>
              <a:rPr lang="en-AU"/>
              <a:t>2021 conference – hybrid model – Sydney and livestream – Term 4 Week 3 Wed- Fri (20-22 October) </a:t>
            </a:r>
          </a:p>
          <a:p>
            <a:r>
              <a:rPr lang="en-AU"/>
              <a:t>Theme: "Time to Star Together"</a:t>
            </a:r>
            <a:br>
              <a:rPr lang="en-AU"/>
            </a:b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1561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50731" y="2069111"/>
            <a:ext cx="9530862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Wellbeing – RECOVERY – You matter ! </a:t>
            </a:r>
          </a:p>
          <a:p>
            <a:pPr algn="ctr"/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Dr Adam Fraser</a:t>
            </a:r>
          </a:p>
          <a:p>
            <a:endParaRPr lang="en-AU" sz="3600" b="1">
              <a:solidFill>
                <a:srgbClr val="3366FF"/>
              </a:solidFill>
              <a:latin typeface="Bradley Hand ITC" panose="03070402050302030203" pitchFamily="66" charset="0"/>
            </a:endParaRPr>
          </a:p>
          <a:p>
            <a:r>
              <a:rPr lang="en-AU"/>
              <a:t>Live stream – content and action forward. Stewart House recipient of the $7,560  - 378 registrations. </a:t>
            </a:r>
          </a:p>
          <a:p>
            <a:r>
              <a:rPr lang="en-AU"/>
              <a:t>Further Professional Learning planning forward – in discussions for semester 1.</a:t>
            </a:r>
          </a:p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0574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66091" y="599336"/>
            <a:ext cx="1056078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Parliamentary Inquiry into the NSW Curriculum Review</a:t>
            </a:r>
            <a:r>
              <a:rPr lang="en-AU" b="1"/>
              <a:t> </a:t>
            </a:r>
            <a:endParaRPr lang="en-AU"/>
          </a:p>
          <a:p>
            <a:r>
              <a:rPr lang="en-AU"/>
              <a:t>Evidence at the inquiry was provided by Bob Willetts and Norma Petrocco following our initial submission. Our response to the NSW Curriculum Review and the Parliamentary Inquiry were both co-created with consultation at State Council, and we acknowledge the Assessment Planning and Accountability Reference Group and the Curriculum Reference Group for their extraordinary work. </a:t>
            </a:r>
          </a:p>
          <a:p>
            <a:endParaRPr lang="en-AU"/>
          </a:p>
          <a:p>
            <a:r>
              <a:rPr lang="en-AU"/>
              <a:t>Key messages put to the inquiry: </a:t>
            </a:r>
          </a:p>
          <a:p>
            <a:r>
              <a:rPr lang="en-AU"/>
              <a:t>•       The NSWPPA supports the key findings of the Curriculum Review. </a:t>
            </a:r>
          </a:p>
          <a:p>
            <a:endParaRPr lang="en-AU"/>
          </a:p>
          <a:p>
            <a:r>
              <a:rPr lang="en-AU"/>
              <a:t>Our evidence included further comments addressing the inquiry terms of reference including: </a:t>
            </a:r>
          </a:p>
          <a:p>
            <a:r>
              <a:rPr lang="en-AU"/>
              <a:t>•       Reducing Content</a:t>
            </a:r>
          </a:p>
          <a:p>
            <a:r>
              <a:rPr lang="en-AU"/>
              <a:t>•       Greater focus on General Capabilities (Communication, Collaboration, Creative and Critical Thinking)</a:t>
            </a:r>
          </a:p>
          <a:p>
            <a:r>
              <a:rPr lang="en-AU"/>
              <a:t>•       Enhance focus on Social/Emotional Learning </a:t>
            </a:r>
          </a:p>
          <a:p>
            <a:r>
              <a:rPr lang="en-AU" b="1"/>
              <a:t> </a:t>
            </a:r>
            <a:endParaRPr lang="en-AU"/>
          </a:p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4065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98672" y="599336"/>
            <a:ext cx="1055737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COVID Intensive Learning</a:t>
            </a:r>
          </a:p>
          <a:p>
            <a:r>
              <a:rPr lang="en-AU"/>
              <a:t>$337.0 million being released for this one off initiative</a:t>
            </a:r>
          </a:p>
          <a:p>
            <a:r>
              <a:rPr lang="en-AU"/>
              <a:t>Paul Wood leading</a:t>
            </a:r>
          </a:p>
          <a:p>
            <a:r>
              <a:rPr lang="en-AU"/>
              <a:t>Recruitment of interested teachers is underway </a:t>
            </a:r>
          </a:p>
          <a:p>
            <a:r>
              <a:rPr lang="en-AU"/>
              <a:t>What we know </a:t>
            </a:r>
            <a:r>
              <a:rPr lang="en-AU" i="1"/>
              <a:t>right now is</a:t>
            </a:r>
            <a:r>
              <a:rPr lang="en-AU"/>
              <a:t>: </a:t>
            </a:r>
          </a:p>
          <a:p>
            <a:r>
              <a:rPr lang="en-AU">
                <a:solidFill>
                  <a:srgbClr val="3366FF"/>
                </a:solidFill>
              </a:rPr>
              <a:t>WE WILL </a:t>
            </a:r>
            <a:r>
              <a:rPr lang="en-AU"/>
              <a:t>be able to recruit our own staff  </a:t>
            </a:r>
          </a:p>
          <a:p>
            <a:r>
              <a:rPr lang="en-AU">
                <a:solidFill>
                  <a:srgbClr val="3366FF"/>
                </a:solidFill>
              </a:rPr>
              <a:t>WE WILL </a:t>
            </a:r>
            <a:r>
              <a:rPr lang="en-AU"/>
              <a:t>have access to a pool of teachers to employ if we wish</a:t>
            </a:r>
          </a:p>
          <a:p>
            <a:r>
              <a:rPr lang="en-AU">
                <a:solidFill>
                  <a:srgbClr val="3366FF"/>
                </a:solidFill>
              </a:rPr>
              <a:t>WE WILL </a:t>
            </a:r>
            <a:r>
              <a:rPr lang="en-AU"/>
              <a:t>have online resources available</a:t>
            </a:r>
          </a:p>
          <a:p>
            <a:r>
              <a:rPr lang="en-AU">
                <a:solidFill>
                  <a:srgbClr val="3366FF"/>
                </a:solidFill>
              </a:rPr>
              <a:t>WE WILL </a:t>
            </a:r>
            <a:r>
              <a:rPr lang="en-AU"/>
              <a:t>have a monetary amount for each of our schools by the end of Term 4</a:t>
            </a:r>
          </a:p>
          <a:p>
            <a:r>
              <a:rPr lang="en-AU">
                <a:solidFill>
                  <a:srgbClr val="3366FF"/>
                </a:solidFill>
              </a:rPr>
              <a:t>WE WILL </a:t>
            </a:r>
            <a:r>
              <a:rPr lang="en-AU"/>
              <a:t>have more information as it is developed in collaboration with PPA and SPC</a:t>
            </a:r>
          </a:p>
          <a:p>
            <a:r>
              <a:rPr lang="en-AU">
                <a:solidFill>
                  <a:srgbClr val="3366FF"/>
                </a:solidFill>
              </a:rPr>
              <a:t>WE WILL </a:t>
            </a:r>
            <a:r>
              <a:rPr lang="en-AU"/>
              <a:t>be provided with details on what WE CAN and what WE CAN’T use the funding for.</a:t>
            </a:r>
          </a:p>
          <a:p>
            <a:r>
              <a:rPr lang="en-AU">
                <a:solidFill>
                  <a:srgbClr val="3366FF"/>
                </a:solidFill>
              </a:rPr>
              <a:t>WE WILL </a:t>
            </a:r>
            <a:r>
              <a:rPr lang="en-AU"/>
              <a:t>have flexibility around what it looks like in our schools – small group in-class support, withdrawal groups, online learning, before and after school sessions </a:t>
            </a:r>
            <a:r>
              <a:rPr lang="en-AU" err="1"/>
              <a:t>etc</a:t>
            </a:r>
            <a:r>
              <a:rPr lang="en-AU"/>
              <a:t> and/or a variety of these models.</a:t>
            </a:r>
          </a:p>
          <a:p>
            <a:r>
              <a:rPr lang="en-AU">
                <a:solidFill>
                  <a:srgbClr val="3366FF"/>
                </a:solidFill>
              </a:rPr>
              <a:t>WE WILL </a:t>
            </a:r>
            <a:r>
              <a:rPr lang="en-AU"/>
              <a:t>be able to contextualise the provision.</a:t>
            </a:r>
          </a:p>
          <a:p>
            <a:r>
              <a:rPr lang="en-AU"/>
              <a:t> </a:t>
            </a:r>
          </a:p>
          <a:p>
            <a:r>
              <a:rPr lang="en-AU"/>
              <a:t>There will be an expectation that we use the funding for the purpose it is intended. </a:t>
            </a:r>
          </a:p>
          <a:p>
            <a:r>
              <a:rPr lang="en-AU"/>
              <a:t>A valuable resource in response to COVID.</a:t>
            </a:r>
            <a:r>
              <a:rPr lang="en-AU" i="1"/>
              <a:t> </a:t>
            </a:r>
            <a:endParaRPr lang="en-AU" sz="1000"/>
          </a:p>
          <a:p>
            <a:r>
              <a:rPr lang="en-AU"/>
              <a:t>Government Initiatives – responding to COVID and stimulus for the economy – one off</a:t>
            </a:r>
          </a:p>
        </p:txBody>
      </p:sp>
    </p:spTree>
    <p:extLst>
      <p:ext uri="{BB962C8B-B14F-4D97-AF65-F5344CB8AC3E}">
        <p14:creationId xmlns:p14="http://schemas.microsoft.com/office/powerpoint/2010/main" val="2894161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52954" y="1198672"/>
            <a:ext cx="9345368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Upcoming PPC Meetings and AGMs</a:t>
            </a:r>
          </a:p>
          <a:p>
            <a:endParaRPr lang="en-AU"/>
          </a:p>
          <a:p>
            <a:r>
              <a:rPr lang="en-AU"/>
              <a:t>COVID recommendations – latest advice: 20 colleagues from the same network. Hopefully Term 1 will see us all meeting together in person. COVID safety plans. Reach out to colleagues – this next 2 weeks will be important.</a:t>
            </a:r>
          </a:p>
          <a:p>
            <a:endParaRPr lang="en-AU"/>
          </a:p>
          <a:p>
            <a:r>
              <a:rPr lang="en-AU"/>
              <a:t>It is important to get across the line full of energy for our families and friends. Most importantly for ourselves. </a:t>
            </a:r>
          </a:p>
          <a:p>
            <a:endParaRPr lang="en-AU"/>
          </a:p>
          <a:p>
            <a:r>
              <a:rPr lang="en-AU"/>
              <a:t>Staying connected matters at this time of year normally but THIS year has been something else! </a:t>
            </a:r>
          </a:p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7109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83679" y="851561"/>
            <a:ext cx="99265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Key Updates where Executive and Chairs have been involved in multiple briefings and consultations since Monday Week 4:</a:t>
            </a:r>
            <a:endParaRPr lang="en-AU" sz="3600">
              <a:solidFill>
                <a:srgbClr val="3366FF"/>
              </a:solidFill>
              <a:latin typeface="Bradley Hand ITC" panose="03070402050302030203" pitchFamily="66" charset="0"/>
            </a:endParaRPr>
          </a:p>
          <a:p>
            <a:endParaRPr lang="en-AU"/>
          </a:p>
        </p:txBody>
      </p:sp>
      <p:sp>
        <p:nvSpPr>
          <p:cNvPr id="3" name="TextBox 2"/>
          <p:cNvSpPr txBox="1"/>
          <p:nvPr/>
        </p:nvSpPr>
        <p:spPr>
          <a:xfrm>
            <a:off x="1198672" y="2681655"/>
            <a:ext cx="4868019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Behaviour Strategy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Professional and Ethical Standard - formerly EPAC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COVID Intensive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Meeting with the Secretary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Meeting with the Minister – action </a:t>
            </a:r>
            <a:r>
              <a:rPr lang="en-AU" err="1"/>
              <a:t>fwd</a:t>
            </a:r>
            <a:r>
              <a:rPr lang="en-AU"/>
              <a:t>:</a:t>
            </a:r>
          </a:p>
          <a:p>
            <a:r>
              <a:rPr lang="en-AU" sz="1100"/>
              <a:t>        Minister - Anxiety Project /Principal Classification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Awards and Presentation Ceremonies</a:t>
            </a:r>
          </a:p>
          <a:p>
            <a:endParaRPr lang="en-AU"/>
          </a:p>
        </p:txBody>
      </p:sp>
      <p:sp>
        <p:nvSpPr>
          <p:cNvPr id="4" name="TextBox 3"/>
          <p:cNvSpPr txBox="1"/>
          <p:nvPr/>
        </p:nvSpPr>
        <p:spPr>
          <a:xfrm>
            <a:off x="6128234" y="2661547"/>
            <a:ext cx="50204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Carry Forward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A home for the NSWPPA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NSWPPA Anxiety 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Principal Classification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Work of the PSL; School Planning &amp; Accountability; External Validation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PSL Panels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Rural and Remote Education Strategy</a:t>
            </a:r>
          </a:p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4320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729391-1DA7-4388-A7C2-2CA58D41201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672" cy="11986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83679" y="851561"/>
            <a:ext cx="99265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b="1">
                <a:solidFill>
                  <a:srgbClr val="3366FF"/>
                </a:solidFill>
                <a:latin typeface="Bradley Hand ITC" panose="03070402050302030203" pitchFamily="66" charset="0"/>
              </a:rPr>
              <a:t>Key Updates where Executive and Chairs have been involved in multiple briefings and consultations since Monday Week 4 continued:</a:t>
            </a:r>
            <a:endParaRPr lang="en-AU" sz="3600">
              <a:solidFill>
                <a:srgbClr val="3366FF"/>
              </a:solidFill>
              <a:latin typeface="Bradley Hand ITC" panose="03070402050302030203" pitchFamily="66" charset="0"/>
            </a:endParaRPr>
          </a:p>
          <a:p>
            <a:endParaRPr lang="en-AU"/>
          </a:p>
        </p:txBody>
      </p:sp>
      <p:sp>
        <p:nvSpPr>
          <p:cNvPr id="2" name="TextBox 1"/>
          <p:cNvSpPr txBox="1"/>
          <p:nvPr/>
        </p:nvSpPr>
        <p:spPr>
          <a:xfrm>
            <a:off x="1198672" y="2646483"/>
            <a:ext cx="48328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Aboriginal Education including the expansion of the Connected Communities initiative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Curriculum Review with Geoff Masters as well as the Upper House Review of the Curriculum Review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Disability Strategy – inclusion policy; restraining procedures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Behaviour Policy - current policy and procedures remain in place term 1 and 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Local Schools Local Decisions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18385" y="2628899"/>
            <a:ext cx="5143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Code of Conduct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Human Capital Management (HCM) – next steps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State Budget Meeting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AGPPA and APPA Meetings – Dr Phil Riley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Principal Support and Wellbeing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ED Connect - Operational Report - Principal Hub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NSWPPA Priorities and planning forward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NSWPPA Executive Induction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/>
              <a:t>Media reports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52460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C094962A3543448F10C297C09B44E7" ma:contentTypeVersion="12" ma:contentTypeDescription="Create a new document." ma:contentTypeScope="" ma:versionID="c74e5ae3e8b886be4a8d4ebb35192621">
  <xsd:schema xmlns:xsd="http://www.w3.org/2001/XMLSchema" xmlns:xs="http://www.w3.org/2001/XMLSchema" xmlns:p="http://schemas.microsoft.com/office/2006/metadata/properties" xmlns:ns2="9af831f7-421f-4044-9ca9-1fe7eeffc760" xmlns:ns3="2252a552-c5a1-4a23-a5fb-791fa4daf229" targetNamespace="http://schemas.microsoft.com/office/2006/metadata/properties" ma:root="true" ma:fieldsID="34f800dbeb97354f2542458e38e999fe" ns2:_="" ns3:_="">
    <xsd:import namespace="9af831f7-421f-4044-9ca9-1fe7eeffc760"/>
    <xsd:import namespace="2252a552-c5a1-4a23-a5fb-791fa4daf2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831f7-421f-4044-9ca9-1fe7eeffc7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52a552-c5a1-4a23-a5fb-791fa4daf22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555BB6-1D6F-417D-8D36-71397642717C}">
  <ds:schemaRefs>
    <ds:schemaRef ds:uri="2252a552-c5a1-4a23-a5fb-791fa4daf229"/>
    <ds:schemaRef ds:uri="9af831f7-421f-4044-9ca9-1fe7eeffc76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4871B89-952B-4A03-96AD-FB842747CB3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62C9494-6532-4A8D-97EF-CBFCD7C3EB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Application>Microsoft Office PowerPoint</Application>
  <PresentationFormat>Widescreen</PresentationFormat>
  <Slides>13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</dc:title>
  <dc:creator>Lisa Beare</dc:creator>
  <cp:revision>7</cp:revision>
  <dcterms:created xsi:type="dcterms:W3CDTF">2020-11-10T23:13:40Z</dcterms:created>
  <dcterms:modified xsi:type="dcterms:W3CDTF">2020-12-02T21:53:51Z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0x0101006AC094962A3543448F10C297C09B44E7</vt:lpwstr>
  </property>
</Properties>
</file>