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1663" r:id="rId3"/>
    <p:sldId id="258" r:id="rId4"/>
    <p:sldId id="266" r:id="rId5"/>
    <p:sldId id="1679" r:id="rId6"/>
    <p:sldId id="1688" r:id="rId7"/>
    <p:sldId id="1685" r:id="rId8"/>
    <p:sldId id="1689" r:id="rId9"/>
    <p:sldId id="1695" r:id="rId10"/>
    <p:sldId id="1690" r:id="rId11"/>
    <p:sldId id="1664" r:id="rId12"/>
    <p:sldId id="1691" r:id="rId13"/>
    <p:sldId id="1678" r:id="rId14"/>
    <p:sldId id="16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78763" autoAdjust="0"/>
  </p:normalViewPr>
  <p:slideViewPr>
    <p:cSldViewPr snapToGrid="0">
      <p:cViewPr varScale="1">
        <p:scale>
          <a:sx n="49" d="100"/>
          <a:sy n="49" d="100"/>
        </p:scale>
        <p:origin x="12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C849A-4CD6-4C7D-8065-3EB599613EA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E7FFB59-B0D0-4710-96D9-2AA35F11DEBF}">
      <dgm:prSet/>
      <dgm:spPr/>
      <dgm:t>
        <a:bodyPr/>
        <a:lstStyle/>
        <a:p>
          <a:pPr>
            <a:lnSpc>
              <a:spcPct val="100000"/>
            </a:lnSpc>
          </a:pPr>
          <a:r>
            <a:rPr lang="en-AU" dirty="0"/>
            <a:t>NSWPPA Principal Credential</a:t>
          </a:r>
          <a:endParaRPr lang="en-US" dirty="0"/>
        </a:p>
      </dgm:t>
    </dgm:pt>
    <dgm:pt modelId="{07146950-DD20-4EED-9484-0956E03F6517}" type="parTrans" cxnId="{FF183C85-8350-4FA3-A9A7-3F2547CBDA84}">
      <dgm:prSet/>
      <dgm:spPr/>
      <dgm:t>
        <a:bodyPr/>
        <a:lstStyle/>
        <a:p>
          <a:endParaRPr lang="en-US"/>
        </a:p>
      </dgm:t>
    </dgm:pt>
    <dgm:pt modelId="{E1D1EA5C-4BC2-4EC8-99DC-456A31B60F48}" type="sibTrans" cxnId="{FF183C85-8350-4FA3-A9A7-3F2547CBDA84}">
      <dgm:prSet/>
      <dgm:spPr/>
      <dgm:t>
        <a:bodyPr/>
        <a:lstStyle/>
        <a:p>
          <a:pPr>
            <a:lnSpc>
              <a:spcPct val="100000"/>
            </a:lnSpc>
          </a:pPr>
          <a:endParaRPr lang="en-US"/>
        </a:p>
      </dgm:t>
    </dgm:pt>
    <dgm:pt modelId="{6F3A3C27-56D8-40BC-A429-0C707A94FF35}">
      <dgm:prSet/>
      <dgm:spPr/>
      <dgm:t>
        <a:bodyPr/>
        <a:lstStyle/>
        <a:p>
          <a:pPr>
            <a:lnSpc>
              <a:spcPct val="100000"/>
            </a:lnSpc>
          </a:pPr>
          <a:r>
            <a:rPr lang="en-AU" dirty="0"/>
            <a:t>The Art of Leadership / Masterclass</a:t>
          </a:r>
          <a:endParaRPr lang="en-US" dirty="0"/>
        </a:p>
      </dgm:t>
    </dgm:pt>
    <dgm:pt modelId="{6C941921-EF60-4F89-BE18-5F9B1D5F51A9}" type="parTrans" cxnId="{6F51F6E7-A9DF-4F03-BC61-D1219C3F8B0D}">
      <dgm:prSet/>
      <dgm:spPr/>
      <dgm:t>
        <a:bodyPr/>
        <a:lstStyle/>
        <a:p>
          <a:endParaRPr lang="en-US"/>
        </a:p>
      </dgm:t>
    </dgm:pt>
    <dgm:pt modelId="{476A2007-F388-4DA1-935B-C5AA8A0E1713}" type="sibTrans" cxnId="{6F51F6E7-A9DF-4F03-BC61-D1219C3F8B0D}">
      <dgm:prSet/>
      <dgm:spPr/>
      <dgm:t>
        <a:bodyPr/>
        <a:lstStyle/>
        <a:p>
          <a:pPr>
            <a:lnSpc>
              <a:spcPct val="100000"/>
            </a:lnSpc>
          </a:pPr>
          <a:endParaRPr lang="en-US"/>
        </a:p>
      </dgm:t>
    </dgm:pt>
    <dgm:pt modelId="{685F8D24-B444-4E21-9FBC-1EF632B5BD37}">
      <dgm:prSet/>
      <dgm:spPr/>
      <dgm:t>
        <a:bodyPr/>
        <a:lstStyle/>
        <a:p>
          <a:pPr>
            <a:lnSpc>
              <a:spcPct val="100000"/>
            </a:lnSpc>
          </a:pPr>
          <a:r>
            <a:rPr lang="en-AU" dirty="0"/>
            <a:t>The Tao of Teams</a:t>
          </a:r>
          <a:endParaRPr lang="en-US" dirty="0"/>
        </a:p>
      </dgm:t>
    </dgm:pt>
    <dgm:pt modelId="{58C2CDFA-02CE-4C56-BB65-62F5B882DC68}" type="parTrans" cxnId="{99CC6132-BB60-4AAB-A0B1-D494765B6690}">
      <dgm:prSet/>
      <dgm:spPr/>
      <dgm:t>
        <a:bodyPr/>
        <a:lstStyle/>
        <a:p>
          <a:endParaRPr lang="en-US"/>
        </a:p>
      </dgm:t>
    </dgm:pt>
    <dgm:pt modelId="{5B262BC2-B5C4-4229-8D6F-8BF7A648C2EE}" type="sibTrans" cxnId="{99CC6132-BB60-4AAB-A0B1-D494765B6690}">
      <dgm:prSet/>
      <dgm:spPr/>
      <dgm:t>
        <a:bodyPr/>
        <a:lstStyle/>
        <a:p>
          <a:pPr>
            <a:lnSpc>
              <a:spcPct val="100000"/>
            </a:lnSpc>
          </a:pPr>
          <a:endParaRPr lang="en-US"/>
        </a:p>
      </dgm:t>
    </dgm:pt>
    <dgm:pt modelId="{42769B3B-DAE3-4364-BA6B-95404E6C3178}">
      <dgm:prSet/>
      <dgm:spPr/>
      <dgm:t>
        <a:bodyPr/>
        <a:lstStyle/>
        <a:p>
          <a:pPr>
            <a:lnSpc>
              <a:spcPct val="100000"/>
            </a:lnSpc>
          </a:pPr>
          <a:r>
            <a:rPr lang="en-AU" dirty="0"/>
            <a:t>Powerful Performance Conversations</a:t>
          </a:r>
          <a:endParaRPr lang="en-US" dirty="0"/>
        </a:p>
      </dgm:t>
    </dgm:pt>
    <dgm:pt modelId="{DDD11F0E-6E61-4F55-9133-44EB924D3C72}" type="parTrans" cxnId="{EBE4902A-9943-4BC7-B427-03C075C7EB62}">
      <dgm:prSet/>
      <dgm:spPr/>
      <dgm:t>
        <a:bodyPr/>
        <a:lstStyle/>
        <a:p>
          <a:endParaRPr lang="en-US"/>
        </a:p>
      </dgm:t>
    </dgm:pt>
    <dgm:pt modelId="{5F6A094A-5D5F-4FD4-889E-04624759B2CF}" type="sibTrans" cxnId="{EBE4902A-9943-4BC7-B427-03C075C7EB62}">
      <dgm:prSet/>
      <dgm:spPr/>
      <dgm:t>
        <a:bodyPr/>
        <a:lstStyle/>
        <a:p>
          <a:pPr>
            <a:lnSpc>
              <a:spcPct val="100000"/>
            </a:lnSpc>
          </a:pPr>
          <a:endParaRPr lang="en-US"/>
        </a:p>
      </dgm:t>
    </dgm:pt>
    <dgm:pt modelId="{75D64C91-9E50-483E-93EF-523D8959331F}">
      <dgm:prSet/>
      <dgm:spPr/>
      <dgm:t>
        <a:bodyPr/>
        <a:lstStyle/>
        <a:p>
          <a:pPr>
            <a:lnSpc>
              <a:spcPct val="100000"/>
            </a:lnSpc>
          </a:pPr>
          <a:r>
            <a:rPr lang="en-AU" dirty="0"/>
            <a:t>The Middle Leadership Imperative</a:t>
          </a:r>
          <a:endParaRPr lang="en-US" dirty="0"/>
        </a:p>
      </dgm:t>
    </dgm:pt>
    <dgm:pt modelId="{CFC6BB21-22D9-4614-8FBA-B3C7844AB5E7}" type="parTrans" cxnId="{F3C91649-20E1-41DF-9316-BA02468C49F7}">
      <dgm:prSet/>
      <dgm:spPr/>
      <dgm:t>
        <a:bodyPr/>
        <a:lstStyle/>
        <a:p>
          <a:endParaRPr lang="en-US"/>
        </a:p>
      </dgm:t>
    </dgm:pt>
    <dgm:pt modelId="{3E41305B-6321-4476-B015-2D2BE9236502}" type="sibTrans" cxnId="{F3C91649-20E1-41DF-9316-BA02468C49F7}">
      <dgm:prSet/>
      <dgm:spPr/>
      <dgm:t>
        <a:bodyPr/>
        <a:lstStyle/>
        <a:p>
          <a:pPr>
            <a:lnSpc>
              <a:spcPct val="100000"/>
            </a:lnSpc>
          </a:pPr>
          <a:endParaRPr lang="en-US"/>
        </a:p>
      </dgm:t>
    </dgm:pt>
    <dgm:pt modelId="{224F07E5-CA1A-428E-A1EE-7AA044D7D93E}">
      <dgm:prSet/>
      <dgm:spPr/>
      <dgm:t>
        <a:bodyPr/>
        <a:lstStyle/>
        <a:p>
          <a:pPr>
            <a:lnSpc>
              <a:spcPct val="100000"/>
            </a:lnSpc>
          </a:pPr>
          <a:r>
            <a:rPr lang="en-AU" dirty="0"/>
            <a:t>7 Habits of Highly Effective People</a:t>
          </a:r>
          <a:endParaRPr lang="en-US" dirty="0"/>
        </a:p>
      </dgm:t>
    </dgm:pt>
    <dgm:pt modelId="{30E617F4-0EB2-49F4-B701-B00B5D305E44}" type="parTrans" cxnId="{F49BAD25-A8D7-4F9A-A68A-D38E91314178}">
      <dgm:prSet/>
      <dgm:spPr/>
      <dgm:t>
        <a:bodyPr/>
        <a:lstStyle/>
        <a:p>
          <a:endParaRPr lang="en-US"/>
        </a:p>
      </dgm:t>
    </dgm:pt>
    <dgm:pt modelId="{6E545AF1-F237-481C-ABF7-92C632F6D593}" type="sibTrans" cxnId="{F49BAD25-A8D7-4F9A-A68A-D38E91314178}">
      <dgm:prSet/>
      <dgm:spPr/>
      <dgm:t>
        <a:bodyPr/>
        <a:lstStyle/>
        <a:p>
          <a:pPr>
            <a:lnSpc>
              <a:spcPct val="100000"/>
            </a:lnSpc>
          </a:pPr>
          <a:endParaRPr lang="en-US"/>
        </a:p>
      </dgm:t>
    </dgm:pt>
    <dgm:pt modelId="{8323BA7E-F900-4BB8-B7DB-1728367298EB}">
      <dgm:prSet/>
      <dgm:spPr/>
      <dgm:t>
        <a:bodyPr/>
        <a:lstStyle/>
        <a:p>
          <a:pPr>
            <a:lnSpc>
              <a:spcPct val="100000"/>
            </a:lnSpc>
          </a:pPr>
          <a:r>
            <a:rPr lang="en-AU" dirty="0"/>
            <a:t>Leading at the Speed of Trust</a:t>
          </a:r>
          <a:endParaRPr lang="en-US" dirty="0"/>
        </a:p>
      </dgm:t>
    </dgm:pt>
    <dgm:pt modelId="{F1521309-D386-463D-B0ED-1242CB8C612A}" type="parTrans" cxnId="{8E1583F5-5193-4E30-B54E-C530FF4DBB0E}">
      <dgm:prSet/>
      <dgm:spPr/>
      <dgm:t>
        <a:bodyPr/>
        <a:lstStyle/>
        <a:p>
          <a:endParaRPr lang="en-US"/>
        </a:p>
      </dgm:t>
    </dgm:pt>
    <dgm:pt modelId="{60DF87FA-2AFD-47CE-BCAA-10ABB59FC048}" type="sibTrans" cxnId="{8E1583F5-5193-4E30-B54E-C530FF4DBB0E}">
      <dgm:prSet/>
      <dgm:spPr/>
      <dgm:t>
        <a:bodyPr/>
        <a:lstStyle/>
        <a:p>
          <a:endParaRPr lang="en-US"/>
        </a:p>
      </dgm:t>
    </dgm:pt>
    <dgm:pt modelId="{BA4C1E2D-693F-402A-B08B-DF4A5CB10F1B}">
      <dgm:prSet/>
      <dgm:spPr/>
      <dgm:t>
        <a:bodyPr/>
        <a:lstStyle/>
        <a:p>
          <a:pPr>
            <a:lnSpc>
              <a:spcPct val="100000"/>
            </a:lnSpc>
          </a:pPr>
          <a:r>
            <a:rPr lang="en-US" dirty="0"/>
            <a:t>Flourish</a:t>
          </a:r>
        </a:p>
      </dgm:t>
    </dgm:pt>
    <dgm:pt modelId="{048B491A-C05F-41A9-A581-9801032FB6F6}" type="parTrans" cxnId="{64FB1CA1-2CFB-4CEF-A575-D03FF13D55CB}">
      <dgm:prSet/>
      <dgm:spPr/>
      <dgm:t>
        <a:bodyPr/>
        <a:lstStyle/>
        <a:p>
          <a:endParaRPr lang="en-AU"/>
        </a:p>
      </dgm:t>
    </dgm:pt>
    <dgm:pt modelId="{628F0308-E264-4A5A-B7A6-975E688EBA98}" type="sibTrans" cxnId="{64FB1CA1-2CFB-4CEF-A575-D03FF13D55CB}">
      <dgm:prSet/>
      <dgm:spPr/>
      <dgm:t>
        <a:bodyPr/>
        <a:lstStyle/>
        <a:p>
          <a:pPr>
            <a:lnSpc>
              <a:spcPct val="100000"/>
            </a:lnSpc>
          </a:pPr>
          <a:endParaRPr lang="en-AU"/>
        </a:p>
      </dgm:t>
    </dgm:pt>
    <dgm:pt modelId="{D9DB0C0F-C533-4C09-B1B4-CC72F06161FF}" type="pres">
      <dgm:prSet presAssocID="{B3DC849A-4CD6-4C7D-8065-3EB599613EA0}" presName="root" presStyleCnt="0">
        <dgm:presLayoutVars>
          <dgm:dir/>
          <dgm:resizeHandles val="exact"/>
        </dgm:presLayoutVars>
      </dgm:prSet>
      <dgm:spPr/>
    </dgm:pt>
    <dgm:pt modelId="{5A7FB444-ABF3-42FA-97A5-DF9E0CF83FCB}" type="pres">
      <dgm:prSet presAssocID="{B3DC849A-4CD6-4C7D-8065-3EB599613EA0}" presName="container" presStyleCnt="0">
        <dgm:presLayoutVars>
          <dgm:dir/>
          <dgm:resizeHandles val="exact"/>
        </dgm:presLayoutVars>
      </dgm:prSet>
      <dgm:spPr/>
    </dgm:pt>
    <dgm:pt modelId="{F5165799-26D0-4643-94A4-0CBEFB4AF3A9}" type="pres">
      <dgm:prSet presAssocID="{6E7FFB59-B0D0-4710-96D9-2AA35F11DEBF}" presName="compNode" presStyleCnt="0"/>
      <dgm:spPr/>
    </dgm:pt>
    <dgm:pt modelId="{D0DDCE97-7D53-49A1-831F-BC54E8449FB7}" type="pres">
      <dgm:prSet presAssocID="{6E7FFB59-B0D0-4710-96D9-2AA35F11DEBF}" presName="iconBgRect" presStyleLbl="bgShp" presStyleIdx="0" presStyleCnt="8"/>
      <dgm:spPr/>
    </dgm:pt>
    <dgm:pt modelId="{DCB0CF20-4F69-4F1F-A671-D7090B730BF9}" type="pres">
      <dgm:prSet presAssocID="{6E7FFB59-B0D0-4710-96D9-2AA35F11DEBF}"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8C65CB25-842B-49E8-B38B-55920E3A220F}" type="pres">
      <dgm:prSet presAssocID="{6E7FFB59-B0D0-4710-96D9-2AA35F11DEBF}" presName="spaceRect" presStyleCnt="0"/>
      <dgm:spPr/>
    </dgm:pt>
    <dgm:pt modelId="{293A8023-302D-4888-B98A-371E1ACA65B3}" type="pres">
      <dgm:prSet presAssocID="{6E7FFB59-B0D0-4710-96D9-2AA35F11DEBF}" presName="textRect" presStyleLbl="revTx" presStyleIdx="0" presStyleCnt="8">
        <dgm:presLayoutVars>
          <dgm:chMax val="1"/>
          <dgm:chPref val="1"/>
        </dgm:presLayoutVars>
      </dgm:prSet>
      <dgm:spPr/>
    </dgm:pt>
    <dgm:pt modelId="{8324080F-A779-4E1C-AA8C-64FE26965325}" type="pres">
      <dgm:prSet presAssocID="{E1D1EA5C-4BC2-4EC8-99DC-456A31B60F48}" presName="sibTrans" presStyleLbl="sibTrans2D1" presStyleIdx="0" presStyleCnt="0"/>
      <dgm:spPr/>
    </dgm:pt>
    <dgm:pt modelId="{2CC40D11-29C2-496C-AD25-70C6C2C5FAEC}" type="pres">
      <dgm:prSet presAssocID="{6F3A3C27-56D8-40BC-A429-0C707A94FF35}" presName="compNode" presStyleCnt="0"/>
      <dgm:spPr/>
    </dgm:pt>
    <dgm:pt modelId="{51990D9D-C996-48DC-8470-7DD6D9F02E68}" type="pres">
      <dgm:prSet presAssocID="{6F3A3C27-56D8-40BC-A429-0C707A94FF35}" presName="iconBgRect" presStyleLbl="bgShp" presStyleIdx="1" presStyleCnt="8"/>
      <dgm:spPr/>
    </dgm:pt>
    <dgm:pt modelId="{24987EC2-8546-4DD2-85E2-373F671943FF}" type="pres">
      <dgm:prSet presAssocID="{6F3A3C27-56D8-40BC-A429-0C707A94FF35}"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tist"/>
        </a:ext>
      </dgm:extLst>
    </dgm:pt>
    <dgm:pt modelId="{4A1508A2-8B3C-415A-83B4-4F5A450FEE21}" type="pres">
      <dgm:prSet presAssocID="{6F3A3C27-56D8-40BC-A429-0C707A94FF35}" presName="spaceRect" presStyleCnt="0"/>
      <dgm:spPr/>
    </dgm:pt>
    <dgm:pt modelId="{314E3786-702A-4ED3-A582-06446CF669E7}" type="pres">
      <dgm:prSet presAssocID="{6F3A3C27-56D8-40BC-A429-0C707A94FF35}" presName="textRect" presStyleLbl="revTx" presStyleIdx="1" presStyleCnt="8">
        <dgm:presLayoutVars>
          <dgm:chMax val="1"/>
          <dgm:chPref val="1"/>
        </dgm:presLayoutVars>
      </dgm:prSet>
      <dgm:spPr/>
    </dgm:pt>
    <dgm:pt modelId="{2EF5629A-75F2-4118-9FE6-665FF00E6CAE}" type="pres">
      <dgm:prSet presAssocID="{476A2007-F388-4DA1-935B-C5AA8A0E1713}" presName="sibTrans" presStyleLbl="sibTrans2D1" presStyleIdx="0" presStyleCnt="0"/>
      <dgm:spPr/>
    </dgm:pt>
    <dgm:pt modelId="{4850879E-CCBE-450D-9F89-4188926D300B}" type="pres">
      <dgm:prSet presAssocID="{BA4C1E2D-693F-402A-B08B-DF4A5CB10F1B}" presName="compNode" presStyleCnt="0"/>
      <dgm:spPr/>
    </dgm:pt>
    <dgm:pt modelId="{A737947B-1B17-499A-B4A4-7ABA92EBF5F1}" type="pres">
      <dgm:prSet presAssocID="{BA4C1E2D-693F-402A-B08B-DF4A5CB10F1B}" presName="iconBgRect" presStyleLbl="bgShp" presStyleIdx="2" presStyleCnt="8"/>
      <dgm:spPr/>
    </dgm:pt>
    <dgm:pt modelId="{D40A1644-F61C-4EDD-868F-061BB0CD019D}" type="pres">
      <dgm:prSet presAssocID="{BA4C1E2D-693F-402A-B08B-DF4A5CB10F1B}" presName="iconRect" presStyleLbl="node1" presStyleIdx="2" presStyleCnt="8"/>
      <dgm:spPr/>
    </dgm:pt>
    <dgm:pt modelId="{CE2F55E4-0DF8-4A67-917E-CDE6A9C7A45A}" type="pres">
      <dgm:prSet presAssocID="{BA4C1E2D-693F-402A-B08B-DF4A5CB10F1B}" presName="spaceRect" presStyleCnt="0"/>
      <dgm:spPr/>
    </dgm:pt>
    <dgm:pt modelId="{63A5968E-80D7-4078-970E-0573B575D69A}" type="pres">
      <dgm:prSet presAssocID="{BA4C1E2D-693F-402A-B08B-DF4A5CB10F1B}" presName="textRect" presStyleLbl="revTx" presStyleIdx="2" presStyleCnt="8">
        <dgm:presLayoutVars>
          <dgm:chMax val="1"/>
          <dgm:chPref val="1"/>
        </dgm:presLayoutVars>
      </dgm:prSet>
      <dgm:spPr/>
    </dgm:pt>
    <dgm:pt modelId="{F9E576F9-4CDA-43E4-8DAB-A5FA8861BB50}" type="pres">
      <dgm:prSet presAssocID="{628F0308-E264-4A5A-B7A6-975E688EBA98}" presName="sibTrans" presStyleLbl="sibTrans2D1" presStyleIdx="0" presStyleCnt="0"/>
      <dgm:spPr/>
    </dgm:pt>
    <dgm:pt modelId="{24A1452B-CAD3-4692-8740-74E5A0B4928D}" type="pres">
      <dgm:prSet presAssocID="{685F8D24-B444-4E21-9FBC-1EF632B5BD37}" presName="compNode" presStyleCnt="0"/>
      <dgm:spPr/>
    </dgm:pt>
    <dgm:pt modelId="{05063B7F-1CAF-4C0C-BF62-F9ED34952CB9}" type="pres">
      <dgm:prSet presAssocID="{685F8D24-B444-4E21-9FBC-1EF632B5BD37}" presName="iconBgRect" presStyleLbl="bgShp" presStyleIdx="3" presStyleCnt="8"/>
      <dgm:spPr/>
    </dgm:pt>
    <dgm:pt modelId="{999E8101-C406-4E72-8889-F6676B6B55B5}" type="pres">
      <dgm:prSet presAssocID="{685F8D24-B444-4E21-9FBC-1EF632B5BD37}" presName="iconRect" presStyleLbl="node1" presStyleIdx="3"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ers"/>
        </a:ext>
      </dgm:extLst>
    </dgm:pt>
    <dgm:pt modelId="{15BED89A-8C21-4283-BC83-E03A83ACCB88}" type="pres">
      <dgm:prSet presAssocID="{685F8D24-B444-4E21-9FBC-1EF632B5BD37}" presName="spaceRect" presStyleCnt="0"/>
      <dgm:spPr/>
    </dgm:pt>
    <dgm:pt modelId="{2D459DDB-8FFF-4739-8663-BE9EB5B3C0FC}" type="pres">
      <dgm:prSet presAssocID="{685F8D24-B444-4E21-9FBC-1EF632B5BD37}" presName="textRect" presStyleLbl="revTx" presStyleIdx="3" presStyleCnt="8">
        <dgm:presLayoutVars>
          <dgm:chMax val="1"/>
          <dgm:chPref val="1"/>
        </dgm:presLayoutVars>
      </dgm:prSet>
      <dgm:spPr/>
    </dgm:pt>
    <dgm:pt modelId="{AD3BCDF8-3EEC-491F-B84C-189BF801A42C}" type="pres">
      <dgm:prSet presAssocID="{5B262BC2-B5C4-4229-8D6F-8BF7A648C2EE}" presName="sibTrans" presStyleLbl="sibTrans2D1" presStyleIdx="0" presStyleCnt="0"/>
      <dgm:spPr/>
    </dgm:pt>
    <dgm:pt modelId="{F0FCD5D7-03EB-4FBA-BA59-7F465FD6BF09}" type="pres">
      <dgm:prSet presAssocID="{42769B3B-DAE3-4364-BA6B-95404E6C3178}" presName="compNode" presStyleCnt="0"/>
      <dgm:spPr/>
    </dgm:pt>
    <dgm:pt modelId="{42EF0D85-A046-4CE4-A526-DD782405CF70}" type="pres">
      <dgm:prSet presAssocID="{42769B3B-DAE3-4364-BA6B-95404E6C3178}" presName="iconBgRect" presStyleLbl="bgShp" presStyleIdx="4" presStyleCnt="8"/>
      <dgm:spPr/>
    </dgm:pt>
    <dgm:pt modelId="{3D3A0D97-3B93-4745-9344-3529AFD9278C}" type="pres">
      <dgm:prSet presAssocID="{42769B3B-DAE3-4364-BA6B-95404E6C3178}" presName="iconRect" presStyleLbl="node1" presStyleIdx="4"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8AF529C0-D121-44D3-901C-90D5790910BA}" type="pres">
      <dgm:prSet presAssocID="{42769B3B-DAE3-4364-BA6B-95404E6C3178}" presName="spaceRect" presStyleCnt="0"/>
      <dgm:spPr/>
    </dgm:pt>
    <dgm:pt modelId="{8C7C1B7B-7800-4853-94DC-E9DF012F6A64}" type="pres">
      <dgm:prSet presAssocID="{42769B3B-DAE3-4364-BA6B-95404E6C3178}" presName="textRect" presStyleLbl="revTx" presStyleIdx="4" presStyleCnt="8">
        <dgm:presLayoutVars>
          <dgm:chMax val="1"/>
          <dgm:chPref val="1"/>
        </dgm:presLayoutVars>
      </dgm:prSet>
      <dgm:spPr/>
    </dgm:pt>
    <dgm:pt modelId="{51659105-784B-4426-9719-8E2615136228}" type="pres">
      <dgm:prSet presAssocID="{5F6A094A-5D5F-4FD4-889E-04624759B2CF}" presName="sibTrans" presStyleLbl="sibTrans2D1" presStyleIdx="0" presStyleCnt="0"/>
      <dgm:spPr/>
    </dgm:pt>
    <dgm:pt modelId="{42C74551-0B26-452F-A803-93415038FBF3}" type="pres">
      <dgm:prSet presAssocID="{75D64C91-9E50-483E-93EF-523D8959331F}" presName="compNode" presStyleCnt="0"/>
      <dgm:spPr/>
    </dgm:pt>
    <dgm:pt modelId="{8AA10465-AB4F-4588-859D-EA55C134E9C1}" type="pres">
      <dgm:prSet presAssocID="{75D64C91-9E50-483E-93EF-523D8959331F}" presName="iconBgRect" presStyleLbl="bgShp" presStyleIdx="5" presStyleCnt="8"/>
      <dgm:spPr/>
    </dgm:pt>
    <dgm:pt modelId="{BFAD11A6-19CA-4A56-BD99-1E0C4CE3F149}" type="pres">
      <dgm:prSet presAssocID="{75D64C91-9E50-483E-93EF-523D8959331F}" presName="iconRect" presStyleLbl="node1" presStyleIdx="5"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ptain"/>
        </a:ext>
      </dgm:extLst>
    </dgm:pt>
    <dgm:pt modelId="{97E53A93-2E82-4F88-85EB-2C60EBFC9996}" type="pres">
      <dgm:prSet presAssocID="{75D64C91-9E50-483E-93EF-523D8959331F}" presName="spaceRect" presStyleCnt="0"/>
      <dgm:spPr/>
    </dgm:pt>
    <dgm:pt modelId="{DC2FE9FC-789A-4320-A123-969D28E0292E}" type="pres">
      <dgm:prSet presAssocID="{75D64C91-9E50-483E-93EF-523D8959331F}" presName="textRect" presStyleLbl="revTx" presStyleIdx="5" presStyleCnt="8">
        <dgm:presLayoutVars>
          <dgm:chMax val="1"/>
          <dgm:chPref val="1"/>
        </dgm:presLayoutVars>
      </dgm:prSet>
      <dgm:spPr/>
    </dgm:pt>
    <dgm:pt modelId="{59EB83D7-D1DF-4A61-A900-8BA1C56966CF}" type="pres">
      <dgm:prSet presAssocID="{3E41305B-6321-4476-B015-2D2BE9236502}" presName="sibTrans" presStyleLbl="sibTrans2D1" presStyleIdx="0" presStyleCnt="0"/>
      <dgm:spPr/>
    </dgm:pt>
    <dgm:pt modelId="{25B2E0C8-74E6-4235-974E-F99887F3163A}" type="pres">
      <dgm:prSet presAssocID="{224F07E5-CA1A-428E-A1EE-7AA044D7D93E}" presName="compNode" presStyleCnt="0"/>
      <dgm:spPr/>
    </dgm:pt>
    <dgm:pt modelId="{57A6F00A-B2DB-4927-B0F1-27DD9A783B49}" type="pres">
      <dgm:prSet presAssocID="{224F07E5-CA1A-428E-A1EE-7AA044D7D93E}" presName="iconBgRect" presStyleLbl="bgShp" presStyleIdx="6" presStyleCnt="8"/>
      <dgm:spPr/>
    </dgm:pt>
    <dgm:pt modelId="{E1289860-0A32-4375-8F35-CB34CA055C39}" type="pres">
      <dgm:prSet presAssocID="{224F07E5-CA1A-428E-A1EE-7AA044D7D93E}" presName="iconRect" presStyleLbl="node1" presStyleIdx="6"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1E469244-80C2-42F7-A3C5-FE3EF23B3BC8}" type="pres">
      <dgm:prSet presAssocID="{224F07E5-CA1A-428E-A1EE-7AA044D7D93E}" presName="spaceRect" presStyleCnt="0"/>
      <dgm:spPr/>
    </dgm:pt>
    <dgm:pt modelId="{9977AC8B-0392-4D64-8A82-5E15986F39C2}" type="pres">
      <dgm:prSet presAssocID="{224F07E5-CA1A-428E-A1EE-7AA044D7D93E}" presName="textRect" presStyleLbl="revTx" presStyleIdx="6" presStyleCnt="8">
        <dgm:presLayoutVars>
          <dgm:chMax val="1"/>
          <dgm:chPref val="1"/>
        </dgm:presLayoutVars>
      </dgm:prSet>
      <dgm:spPr/>
    </dgm:pt>
    <dgm:pt modelId="{D28FD608-6989-4BC3-A49A-162C11626361}" type="pres">
      <dgm:prSet presAssocID="{6E545AF1-F237-481C-ABF7-92C632F6D593}" presName="sibTrans" presStyleLbl="sibTrans2D1" presStyleIdx="0" presStyleCnt="0"/>
      <dgm:spPr/>
    </dgm:pt>
    <dgm:pt modelId="{88F77553-2F7F-46C6-AA03-C3FCA0850FB0}" type="pres">
      <dgm:prSet presAssocID="{8323BA7E-F900-4BB8-B7DB-1728367298EB}" presName="compNode" presStyleCnt="0"/>
      <dgm:spPr/>
    </dgm:pt>
    <dgm:pt modelId="{4C098D2C-D59D-4E7E-A782-63CE7EA22854}" type="pres">
      <dgm:prSet presAssocID="{8323BA7E-F900-4BB8-B7DB-1728367298EB}" presName="iconBgRect" presStyleLbl="bgShp" presStyleIdx="7" presStyleCnt="8"/>
      <dgm:spPr/>
    </dgm:pt>
    <dgm:pt modelId="{117DBFCC-C283-47A5-8354-7D889E1F9087}" type="pres">
      <dgm:prSet presAssocID="{8323BA7E-F900-4BB8-B7DB-1728367298EB}" presName="iconRect" presStyleLbl="node1" presStyleIdx="7"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vron Arrows"/>
        </a:ext>
      </dgm:extLst>
    </dgm:pt>
    <dgm:pt modelId="{A59A7548-766E-40C5-923E-6C92D102AD97}" type="pres">
      <dgm:prSet presAssocID="{8323BA7E-F900-4BB8-B7DB-1728367298EB}" presName="spaceRect" presStyleCnt="0"/>
      <dgm:spPr/>
    </dgm:pt>
    <dgm:pt modelId="{1DE1FF7B-94FB-4F47-8DA7-0452173A3E72}" type="pres">
      <dgm:prSet presAssocID="{8323BA7E-F900-4BB8-B7DB-1728367298EB}" presName="textRect" presStyleLbl="revTx" presStyleIdx="7" presStyleCnt="8">
        <dgm:presLayoutVars>
          <dgm:chMax val="1"/>
          <dgm:chPref val="1"/>
        </dgm:presLayoutVars>
      </dgm:prSet>
      <dgm:spPr/>
    </dgm:pt>
  </dgm:ptLst>
  <dgm:cxnLst>
    <dgm:cxn modelId="{0CEE8D14-35BB-4CBC-99C7-D39B5D64122A}" type="presOf" srcId="{5F6A094A-5D5F-4FD4-889E-04624759B2CF}" destId="{51659105-784B-4426-9719-8E2615136228}" srcOrd="0" destOrd="0" presId="urn:microsoft.com/office/officeart/2018/2/layout/IconCircleList"/>
    <dgm:cxn modelId="{F49BAD25-A8D7-4F9A-A68A-D38E91314178}" srcId="{B3DC849A-4CD6-4C7D-8065-3EB599613EA0}" destId="{224F07E5-CA1A-428E-A1EE-7AA044D7D93E}" srcOrd="6" destOrd="0" parTransId="{30E617F4-0EB2-49F4-B701-B00B5D305E44}" sibTransId="{6E545AF1-F237-481C-ABF7-92C632F6D593}"/>
    <dgm:cxn modelId="{EBE4902A-9943-4BC7-B427-03C075C7EB62}" srcId="{B3DC849A-4CD6-4C7D-8065-3EB599613EA0}" destId="{42769B3B-DAE3-4364-BA6B-95404E6C3178}" srcOrd="4" destOrd="0" parTransId="{DDD11F0E-6E61-4F55-9133-44EB924D3C72}" sibTransId="{5F6A094A-5D5F-4FD4-889E-04624759B2CF}"/>
    <dgm:cxn modelId="{99CC6132-BB60-4AAB-A0B1-D494765B6690}" srcId="{B3DC849A-4CD6-4C7D-8065-3EB599613EA0}" destId="{685F8D24-B444-4E21-9FBC-1EF632B5BD37}" srcOrd="3" destOrd="0" parTransId="{58C2CDFA-02CE-4C56-BB65-62F5B882DC68}" sibTransId="{5B262BC2-B5C4-4229-8D6F-8BF7A648C2EE}"/>
    <dgm:cxn modelId="{616AAB5B-9A6A-4F38-A442-8C1C04ECCC55}" type="presOf" srcId="{6F3A3C27-56D8-40BC-A429-0C707A94FF35}" destId="{314E3786-702A-4ED3-A582-06446CF669E7}" srcOrd="0" destOrd="0" presId="urn:microsoft.com/office/officeart/2018/2/layout/IconCircleList"/>
    <dgm:cxn modelId="{F3C91649-20E1-41DF-9316-BA02468C49F7}" srcId="{B3DC849A-4CD6-4C7D-8065-3EB599613EA0}" destId="{75D64C91-9E50-483E-93EF-523D8959331F}" srcOrd="5" destOrd="0" parTransId="{CFC6BB21-22D9-4614-8FBA-B3C7844AB5E7}" sibTransId="{3E41305B-6321-4476-B015-2D2BE9236502}"/>
    <dgm:cxn modelId="{4E06EE4C-B83B-42D2-A833-2EE714AD2392}" type="presOf" srcId="{476A2007-F388-4DA1-935B-C5AA8A0E1713}" destId="{2EF5629A-75F2-4118-9FE6-665FF00E6CAE}" srcOrd="0" destOrd="0" presId="urn:microsoft.com/office/officeart/2018/2/layout/IconCircleList"/>
    <dgm:cxn modelId="{775C4059-B1AC-4B23-A1D8-D7255CADFB53}" type="presOf" srcId="{224F07E5-CA1A-428E-A1EE-7AA044D7D93E}" destId="{9977AC8B-0392-4D64-8A82-5E15986F39C2}" srcOrd="0" destOrd="0" presId="urn:microsoft.com/office/officeart/2018/2/layout/IconCircleList"/>
    <dgm:cxn modelId="{FF183C85-8350-4FA3-A9A7-3F2547CBDA84}" srcId="{B3DC849A-4CD6-4C7D-8065-3EB599613EA0}" destId="{6E7FFB59-B0D0-4710-96D9-2AA35F11DEBF}" srcOrd="0" destOrd="0" parTransId="{07146950-DD20-4EED-9484-0956E03F6517}" sibTransId="{E1D1EA5C-4BC2-4EC8-99DC-456A31B60F48}"/>
    <dgm:cxn modelId="{58EBB78A-B830-4B5B-8FAF-AF559DF46189}" type="presOf" srcId="{E1D1EA5C-4BC2-4EC8-99DC-456A31B60F48}" destId="{8324080F-A779-4E1C-AA8C-64FE26965325}" srcOrd="0" destOrd="0" presId="urn:microsoft.com/office/officeart/2018/2/layout/IconCircleList"/>
    <dgm:cxn modelId="{1B9CBA91-8ACB-43E4-AFF1-300F17F56DB4}" type="presOf" srcId="{42769B3B-DAE3-4364-BA6B-95404E6C3178}" destId="{8C7C1B7B-7800-4853-94DC-E9DF012F6A64}" srcOrd="0" destOrd="0" presId="urn:microsoft.com/office/officeart/2018/2/layout/IconCircleList"/>
    <dgm:cxn modelId="{EB160693-1D3D-4AC4-909E-E77631D4624D}" type="presOf" srcId="{6E545AF1-F237-481C-ABF7-92C632F6D593}" destId="{D28FD608-6989-4BC3-A49A-162C11626361}" srcOrd="0" destOrd="0" presId="urn:microsoft.com/office/officeart/2018/2/layout/IconCircleList"/>
    <dgm:cxn modelId="{458429A0-757C-4D2A-B404-7D934B5CFEA0}" type="presOf" srcId="{B3DC849A-4CD6-4C7D-8065-3EB599613EA0}" destId="{D9DB0C0F-C533-4C09-B1B4-CC72F06161FF}" srcOrd="0" destOrd="0" presId="urn:microsoft.com/office/officeart/2018/2/layout/IconCircleList"/>
    <dgm:cxn modelId="{64FB1CA1-2CFB-4CEF-A575-D03FF13D55CB}" srcId="{B3DC849A-4CD6-4C7D-8065-3EB599613EA0}" destId="{BA4C1E2D-693F-402A-B08B-DF4A5CB10F1B}" srcOrd="2" destOrd="0" parTransId="{048B491A-C05F-41A9-A581-9801032FB6F6}" sibTransId="{628F0308-E264-4A5A-B7A6-975E688EBA98}"/>
    <dgm:cxn modelId="{12D310A5-4A2C-4A60-8FAC-CE727F278CA1}" type="presOf" srcId="{6E7FFB59-B0D0-4710-96D9-2AA35F11DEBF}" destId="{293A8023-302D-4888-B98A-371E1ACA65B3}" srcOrd="0" destOrd="0" presId="urn:microsoft.com/office/officeart/2018/2/layout/IconCircleList"/>
    <dgm:cxn modelId="{458D82AD-11F1-4BA0-BE98-64E5D4854B56}" type="presOf" srcId="{685F8D24-B444-4E21-9FBC-1EF632B5BD37}" destId="{2D459DDB-8FFF-4739-8663-BE9EB5B3C0FC}" srcOrd="0" destOrd="0" presId="urn:microsoft.com/office/officeart/2018/2/layout/IconCircleList"/>
    <dgm:cxn modelId="{339AB1AD-748E-400A-9E6F-686BFD3F9C73}" type="presOf" srcId="{628F0308-E264-4A5A-B7A6-975E688EBA98}" destId="{F9E576F9-4CDA-43E4-8DAB-A5FA8861BB50}" srcOrd="0" destOrd="0" presId="urn:microsoft.com/office/officeart/2018/2/layout/IconCircleList"/>
    <dgm:cxn modelId="{57DE40CA-2ECB-4BA3-BED1-A50E4E39C163}" type="presOf" srcId="{8323BA7E-F900-4BB8-B7DB-1728367298EB}" destId="{1DE1FF7B-94FB-4F47-8DA7-0452173A3E72}" srcOrd="0" destOrd="0" presId="urn:microsoft.com/office/officeart/2018/2/layout/IconCircleList"/>
    <dgm:cxn modelId="{3F55B3D2-3E43-4256-AC26-5896F4FE8586}" type="presOf" srcId="{5B262BC2-B5C4-4229-8D6F-8BF7A648C2EE}" destId="{AD3BCDF8-3EEC-491F-B84C-189BF801A42C}" srcOrd="0" destOrd="0" presId="urn:microsoft.com/office/officeart/2018/2/layout/IconCircleList"/>
    <dgm:cxn modelId="{AE5FD3DA-B4C6-4367-B268-D04F6D6D9DCA}" type="presOf" srcId="{75D64C91-9E50-483E-93EF-523D8959331F}" destId="{DC2FE9FC-789A-4320-A123-969D28E0292E}" srcOrd="0" destOrd="0" presId="urn:microsoft.com/office/officeart/2018/2/layout/IconCircleList"/>
    <dgm:cxn modelId="{C0F4E4E3-E0C8-4EED-879A-66BE44378793}" type="presOf" srcId="{3E41305B-6321-4476-B015-2D2BE9236502}" destId="{59EB83D7-D1DF-4A61-A900-8BA1C56966CF}" srcOrd="0" destOrd="0" presId="urn:microsoft.com/office/officeart/2018/2/layout/IconCircleList"/>
    <dgm:cxn modelId="{6F51F6E7-A9DF-4F03-BC61-D1219C3F8B0D}" srcId="{B3DC849A-4CD6-4C7D-8065-3EB599613EA0}" destId="{6F3A3C27-56D8-40BC-A429-0C707A94FF35}" srcOrd="1" destOrd="0" parTransId="{6C941921-EF60-4F89-BE18-5F9B1D5F51A9}" sibTransId="{476A2007-F388-4DA1-935B-C5AA8A0E1713}"/>
    <dgm:cxn modelId="{8E1583F5-5193-4E30-B54E-C530FF4DBB0E}" srcId="{B3DC849A-4CD6-4C7D-8065-3EB599613EA0}" destId="{8323BA7E-F900-4BB8-B7DB-1728367298EB}" srcOrd="7" destOrd="0" parTransId="{F1521309-D386-463D-B0ED-1242CB8C612A}" sibTransId="{60DF87FA-2AFD-47CE-BCAA-10ABB59FC048}"/>
    <dgm:cxn modelId="{9FB5C6FF-9952-483F-9426-900F3BD12FC1}" type="presOf" srcId="{BA4C1E2D-693F-402A-B08B-DF4A5CB10F1B}" destId="{63A5968E-80D7-4078-970E-0573B575D69A}" srcOrd="0" destOrd="0" presId="urn:microsoft.com/office/officeart/2018/2/layout/IconCircleList"/>
    <dgm:cxn modelId="{A7903FD5-AB65-4B14-9E77-E03788C2F9C8}" type="presParOf" srcId="{D9DB0C0F-C533-4C09-B1B4-CC72F06161FF}" destId="{5A7FB444-ABF3-42FA-97A5-DF9E0CF83FCB}" srcOrd="0" destOrd="0" presId="urn:microsoft.com/office/officeart/2018/2/layout/IconCircleList"/>
    <dgm:cxn modelId="{BD682F53-C9E6-4CEA-8608-A47B51E8EB90}" type="presParOf" srcId="{5A7FB444-ABF3-42FA-97A5-DF9E0CF83FCB}" destId="{F5165799-26D0-4643-94A4-0CBEFB4AF3A9}" srcOrd="0" destOrd="0" presId="urn:microsoft.com/office/officeart/2018/2/layout/IconCircleList"/>
    <dgm:cxn modelId="{48CAC6B1-22C5-4824-A94D-CD986112685A}" type="presParOf" srcId="{F5165799-26D0-4643-94A4-0CBEFB4AF3A9}" destId="{D0DDCE97-7D53-49A1-831F-BC54E8449FB7}" srcOrd="0" destOrd="0" presId="urn:microsoft.com/office/officeart/2018/2/layout/IconCircleList"/>
    <dgm:cxn modelId="{55BF1765-3C6C-4885-9EA1-3D3BCB6E5412}" type="presParOf" srcId="{F5165799-26D0-4643-94A4-0CBEFB4AF3A9}" destId="{DCB0CF20-4F69-4F1F-A671-D7090B730BF9}" srcOrd="1" destOrd="0" presId="urn:microsoft.com/office/officeart/2018/2/layout/IconCircleList"/>
    <dgm:cxn modelId="{15B083CD-356B-4039-A1E1-BFDF7F38FD37}" type="presParOf" srcId="{F5165799-26D0-4643-94A4-0CBEFB4AF3A9}" destId="{8C65CB25-842B-49E8-B38B-55920E3A220F}" srcOrd="2" destOrd="0" presId="urn:microsoft.com/office/officeart/2018/2/layout/IconCircleList"/>
    <dgm:cxn modelId="{49EA9E0E-29C0-40D4-A066-70A58AF5B649}" type="presParOf" srcId="{F5165799-26D0-4643-94A4-0CBEFB4AF3A9}" destId="{293A8023-302D-4888-B98A-371E1ACA65B3}" srcOrd="3" destOrd="0" presId="urn:microsoft.com/office/officeart/2018/2/layout/IconCircleList"/>
    <dgm:cxn modelId="{F8DBBA0B-9FD8-441C-B91F-41A5B0245119}" type="presParOf" srcId="{5A7FB444-ABF3-42FA-97A5-DF9E0CF83FCB}" destId="{8324080F-A779-4E1C-AA8C-64FE26965325}" srcOrd="1" destOrd="0" presId="urn:microsoft.com/office/officeart/2018/2/layout/IconCircleList"/>
    <dgm:cxn modelId="{6EB7C917-EB62-4322-B625-06593A919936}" type="presParOf" srcId="{5A7FB444-ABF3-42FA-97A5-DF9E0CF83FCB}" destId="{2CC40D11-29C2-496C-AD25-70C6C2C5FAEC}" srcOrd="2" destOrd="0" presId="urn:microsoft.com/office/officeart/2018/2/layout/IconCircleList"/>
    <dgm:cxn modelId="{95C8F9BF-B7EB-40B0-893A-76BAA0D9C8CC}" type="presParOf" srcId="{2CC40D11-29C2-496C-AD25-70C6C2C5FAEC}" destId="{51990D9D-C996-48DC-8470-7DD6D9F02E68}" srcOrd="0" destOrd="0" presId="urn:microsoft.com/office/officeart/2018/2/layout/IconCircleList"/>
    <dgm:cxn modelId="{D86639D4-CF2B-45A3-BE3C-558959F1E73D}" type="presParOf" srcId="{2CC40D11-29C2-496C-AD25-70C6C2C5FAEC}" destId="{24987EC2-8546-4DD2-85E2-373F671943FF}" srcOrd="1" destOrd="0" presId="urn:microsoft.com/office/officeart/2018/2/layout/IconCircleList"/>
    <dgm:cxn modelId="{DC05A49C-8079-4E41-B8E8-9AC010B1134A}" type="presParOf" srcId="{2CC40D11-29C2-496C-AD25-70C6C2C5FAEC}" destId="{4A1508A2-8B3C-415A-83B4-4F5A450FEE21}" srcOrd="2" destOrd="0" presId="urn:microsoft.com/office/officeart/2018/2/layout/IconCircleList"/>
    <dgm:cxn modelId="{E84B063A-22D4-4D5E-A14D-CBB487B890F0}" type="presParOf" srcId="{2CC40D11-29C2-496C-AD25-70C6C2C5FAEC}" destId="{314E3786-702A-4ED3-A582-06446CF669E7}" srcOrd="3" destOrd="0" presId="urn:microsoft.com/office/officeart/2018/2/layout/IconCircleList"/>
    <dgm:cxn modelId="{2282921C-2648-464D-A518-78A3A07DE086}" type="presParOf" srcId="{5A7FB444-ABF3-42FA-97A5-DF9E0CF83FCB}" destId="{2EF5629A-75F2-4118-9FE6-665FF00E6CAE}" srcOrd="3" destOrd="0" presId="urn:microsoft.com/office/officeart/2018/2/layout/IconCircleList"/>
    <dgm:cxn modelId="{12B7EFD3-69F0-48FF-8D65-200C408A89AE}" type="presParOf" srcId="{5A7FB444-ABF3-42FA-97A5-DF9E0CF83FCB}" destId="{4850879E-CCBE-450D-9F89-4188926D300B}" srcOrd="4" destOrd="0" presId="urn:microsoft.com/office/officeart/2018/2/layout/IconCircleList"/>
    <dgm:cxn modelId="{EE579B9C-2F4B-49E0-A70A-7C206403DFD1}" type="presParOf" srcId="{4850879E-CCBE-450D-9F89-4188926D300B}" destId="{A737947B-1B17-499A-B4A4-7ABA92EBF5F1}" srcOrd="0" destOrd="0" presId="urn:microsoft.com/office/officeart/2018/2/layout/IconCircleList"/>
    <dgm:cxn modelId="{4C8BB6D2-EB19-465A-9ACF-DF9C8C774FF1}" type="presParOf" srcId="{4850879E-CCBE-450D-9F89-4188926D300B}" destId="{D40A1644-F61C-4EDD-868F-061BB0CD019D}" srcOrd="1" destOrd="0" presId="urn:microsoft.com/office/officeart/2018/2/layout/IconCircleList"/>
    <dgm:cxn modelId="{75E491E1-2DAC-4893-8376-114E5C687B89}" type="presParOf" srcId="{4850879E-CCBE-450D-9F89-4188926D300B}" destId="{CE2F55E4-0DF8-4A67-917E-CDE6A9C7A45A}" srcOrd="2" destOrd="0" presId="urn:microsoft.com/office/officeart/2018/2/layout/IconCircleList"/>
    <dgm:cxn modelId="{DBDF9AB6-792C-4BAA-94D5-B62262EB8DBB}" type="presParOf" srcId="{4850879E-CCBE-450D-9F89-4188926D300B}" destId="{63A5968E-80D7-4078-970E-0573B575D69A}" srcOrd="3" destOrd="0" presId="urn:microsoft.com/office/officeart/2018/2/layout/IconCircleList"/>
    <dgm:cxn modelId="{5DA2E8B1-CF40-44D8-97BF-D047D37780E9}" type="presParOf" srcId="{5A7FB444-ABF3-42FA-97A5-DF9E0CF83FCB}" destId="{F9E576F9-4CDA-43E4-8DAB-A5FA8861BB50}" srcOrd="5" destOrd="0" presId="urn:microsoft.com/office/officeart/2018/2/layout/IconCircleList"/>
    <dgm:cxn modelId="{22C03E90-2A53-4B70-80A2-1460C23F8ADE}" type="presParOf" srcId="{5A7FB444-ABF3-42FA-97A5-DF9E0CF83FCB}" destId="{24A1452B-CAD3-4692-8740-74E5A0B4928D}" srcOrd="6" destOrd="0" presId="urn:microsoft.com/office/officeart/2018/2/layout/IconCircleList"/>
    <dgm:cxn modelId="{6616AD6E-21D8-4DA8-A037-446BA30DCF79}" type="presParOf" srcId="{24A1452B-CAD3-4692-8740-74E5A0B4928D}" destId="{05063B7F-1CAF-4C0C-BF62-F9ED34952CB9}" srcOrd="0" destOrd="0" presId="urn:microsoft.com/office/officeart/2018/2/layout/IconCircleList"/>
    <dgm:cxn modelId="{D86DB177-4ADD-4860-9361-7C6070E7404D}" type="presParOf" srcId="{24A1452B-CAD3-4692-8740-74E5A0B4928D}" destId="{999E8101-C406-4E72-8889-F6676B6B55B5}" srcOrd="1" destOrd="0" presId="urn:microsoft.com/office/officeart/2018/2/layout/IconCircleList"/>
    <dgm:cxn modelId="{12E278BD-4098-4048-A534-5975DFF29FAF}" type="presParOf" srcId="{24A1452B-CAD3-4692-8740-74E5A0B4928D}" destId="{15BED89A-8C21-4283-BC83-E03A83ACCB88}" srcOrd="2" destOrd="0" presId="urn:microsoft.com/office/officeart/2018/2/layout/IconCircleList"/>
    <dgm:cxn modelId="{D71BCDD8-7CB3-4CB3-B648-5F03681CF0AA}" type="presParOf" srcId="{24A1452B-CAD3-4692-8740-74E5A0B4928D}" destId="{2D459DDB-8FFF-4739-8663-BE9EB5B3C0FC}" srcOrd="3" destOrd="0" presId="urn:microsoft.com/office/officeart/2018/2/layout/IconCircleList"/>
    <dgm:cxn modelId="{0085CDD3-D983-4174-8F62-2E04FFA9CD31}" type="presParOf" srcId="{5A7FB444-ABF3-42FA-97A5-DF9E0CF83FCB}" destId="{AD3BCDF8-3EEC-491F-B84C-189BF801A42C}" srcOrd="7" destOrd="0" presId="urn:microsoft.com/office/officeart/2018/2/layout/IconCircleList"/>
    <dgm:cxn modelId="{AB6A1354-DB51-4074-BB53-D69C63B15554}" type="presParOf" srcId="{5A7FB444-ABF3-42FA-97A5-DF9E0CF83FCB}" destId="{F0FCD5D7-03EB-4FBA-BA59-7F465FD6BF09}" srcOrd="8" destOrd="0" presId="urn:microsoft.com/office/officeart/2018/2/layout/IconCircleList"/>
    <dgm:cxn modelId="{C774DC43-F8C3-4CF1-93E0-E46A9E0F0FC8}" type="presParOf" srcId="{F0FCD5D7-03EB-4FBA-BA59-7F465FD6BF09}" destId="{42EF0D85-A046-4CE4-A526-DD782405CF70}" srcOrd="0" destOrd="0" presId="urn:microsoft.com/office/officeart/2018/2/layout/IconCircleList"/>
    <dgm:cxn modelId="{D6F88F7E-88FF-4BCB-A2FC-B091AB094E17}" type="presParOf" srcId="{F0FCD5D7-03EB-4FBA-BA59-7F465FD6BF09}" destId="{3D3A0D97-3B93-4745-9344-3529AFD9278C}" srcOrd="1" destOrd="0" presId="urn:microsoft.com/office/officeart/2018/2/layout/IconCircleList"/>
    <dgm:cxn modelId="{9145BDA2-B74F-4C28-B4B4-3B6BBDAC1BD7}" type="presParOf" srcId="{F0FCD5D7-03EB-4FBA-BA59-7F465FD6BF09}" destId="{8AF529C0-D121-44D3-901C-90D5790910BA}" srcOrd="2" destOrd="0" presId="urn:microsoft.com/office/officeart/2018/2/layout/IconCircleList"/>
    <dgm:cxn modelId="{60889268-764F-4218-A788-BE4F5993DCFB}" type="presParOf" srcId="{F0FCD5D7-03EB-4FBA-BA59-7F465FD6BF09}" destId="{8C7C1B7B-7800-4853-94DC-E9DF012F6A64}" srcOrd="3" destOrd="0" presId="urn:microsoft.com/office/officeart/2018/2/layout/IconCircleList"/>
    <dgm:cxn modelId="{03A0C43A-962D-4581-B42B-35347A0F0A8D}" type="presParOf" srcId="{5A7FB444-ABF3-42FA-97A5-DF9E0CF83FCB}" destId="{51659105-784B-4426-9719-8E2615136228}" srcOrd="9" destOrd="0" presId="urn:microsoft.com/office/officeart/2018/2/layout/IconCircleList"/>
    <dgm:cxn modelId="{93419BA5-8A57-449F-B36F-4F1258CE33E2}" type="presParOf" srcId="{5A7FB444-ABF3-42FA-97A5-DF9E0CF83FCB}" destId="{42C74551-0B26-452F-A803-93415038FBF3}" srcOrd="10" destOrd="0" presId="urn:microsoft.com/office/officeart/2018/2/layout/IconCircleList"/>
    <dgm:cxn modelId="{C862CD8C-278C-4879-A285-41D2C45FA882}" type="presParOf" srcId="{42C74551-0B26-452F-A803-93415038FBF3}" destId="{8AA10465-AB4F-4588-859D-EA55C134E9C1}" srcOrd="0" destOrd="0" presId="urn:microsoft.com/office/officeart/2018/2/layout/IconCircleList"/>
    <dgm:cxn modelId="{A33B18AF-E941-4B18-952A-75DE4C2CFACD}" type="presParOf" srcId="{42C74551-0B26-452F-A803-93415038FBF3}" destId="{BFAD11A6-19CA-4A56-BD99-1E0C4CE3F149}" srcOrd="1" destOrd="0" presId="urn:microsoft.com/office/officeart/2018/2/layout/IconCircleList"/>
    <dgm:cxn modelId="{DD3430D3-E84C-4541-8A3A-24C6DB7471DD}" type="presParOf" srcId="{42C74551-0B26-452F-A803-93415038FBF3}" destId="{97E53A93-2E82-4F88-85EB-2C60EBFC9996}" srcOrd="2" destOrd="0" presId="urn:microsoft.com/office/officeart/2018/2/layout/IconCircleList"/>
    <dgm:cxn modelId="{8E800F3C-0161-4087-8014-EDA39187925C}" type="presParOf" srcId="{42C74551-0B26-452F-A803-93415038FBF3}" destId="{DC2FE9FC-789A-4320-A123-969D28E0292E}" srcOrd="3" destOrd="0" presId="urn:microsoft.com/office/officeart/2018/2/layout/IconCircleList"/>
    <dgm:cxn modelId="{5723EC63-C474-4A08-B105-E52DDED9FF54}" type="presParOf" srcId="{5A7FB444-ABF3-42FA-97A5-DF9E0CF83FCB}" destId="{59EB83D7-D1DF-4A61-A900-8BA1C56966CF}" srcOrd="11" destOrd="0" presId="urn:microsoft.com/office/officeart/2018/2/layout/IconCircleList"/>
    <dgm:cxn modelId="{195E4F33-69D3-4395-93FC-B99148F92E96}" type="presParOf" srcId="{5A7FB444-ABF3-42FA-97A5-DF9E0CF83FCB}" destId="{25B2E0C8-74E6-4235-974E-F99887F3163A}" srcOrd="12" destOrd="0" presId="urn:microsoft.com/office/officeart/2018/2/layout/IconCircleList"/>
    <dgm:cxn modelId="{7DC78F49-FF4C-4C77-B997-773D19149D42}" type="presParOf" srcId="{25B2E0C8-74E6-4235-974E-F99887F3163A}" destId="{57A6F00A-B2DB-4927-B0F1-27DD9A783B49}" srcOrd="0" destOrd="0" presId="urn:microsoft.com/office/officeart/2018/2/layout/IconCircleList"/>
    <dgm:cxn modelId="{55FA9BE1-363C-451A-88DD-6590FF7C039C}" type="presParOf" srcId="{25B2E0C8-74E6-4235-974E-F99887F3163A}" destId="{E1289860-0A32-4375-8F35-CB34CA055C39}" srcOrd="1" destOrd="0" presId="urn:microsoft.com/office/officeart/2018/2/layout/IconCircleList"/>
    <dgm:cxn modelId="{7BD547C1-A62E-4FF2-83DB-293D279497B1}" type="presParOf" srcId="{25B2E0C8-74E6-4235-974E-F99887F3163A}" destId="{1E469244-80C2-42F7-A3C5-FE3EF23B3BC8}" srcOrd="2" destOrd="0" presId="urn:microsoft.com/office/officeart/2018/2/layout/IconCircleList"/>
    <dgm:cxn modelId="{6B045E8A-0BEB-42D3-8BC4-58D169334ADA}" type="presParOf" srcId="{25B2E0C8-74E6-4235-974E-F99887F3163A}" destId="{9977AC8B-0392-4D64-8A82-5E15986F39C2}" srcOrd="3" destOrd="0" presId="urn:microsoft.com/office/officeart/2018/2/layout/IconCircleList"/>
    <dgm:cxn modelId="{78A13BA6-613F-4599-9FCC-71527132A9F8}" type="presParOf" srcId="{5A7FB444-ABF3-42FA-97A5-DF9E0CF83FCB}" destId="{D28FD608-6989-4BC3-A49A-162C11626361}" srcOrd="13" destOrd="0" presId="urn:microsoft.com/office/officeart/2018/2/layout/IconCircleList"/>
    <dgm:cxn modelId="{71A078DA-EACB-4AC3-B5BE-D1D92B8993D6}" type="presParOf" srcId="{5A7FB444-ABF3-42FA-97A5-DF9E0CF83FCB}" destId="{88F77553-2F7F-46C6-AA03-C3FCA0850FB0}" srcOrd="14" destOrd="0" presId="urn:microsoft.com/office/officeart/2018/2/layout/IconCircleList"/>
    <dgm:cxn modelId="{4E58D18F-01F3-4C52-9D6C-4DF311E2612D}" type="presParOf" srcId="{88F77553-2F7F-46C6-AA03-C3FCA0850FB0}" destId="{4C098D2C-D59D-4E7E-A782-63CE7EA22854}" srcOrd="0" destOrd="0" presId="urn:microsoft.com/office/officeart/2018/2/layout/IconCircleList"/>
    <dgm:cxn modelId="{F937985B-5B29-48E9-B326-7913AE9A411C}" type="presParOf" srcId="{88F77553-2F7F-46C6-AA03-C3FCA0850FB0}" destId="{117DBFCC-C283-47A5-8354-7D889E1F9087}" srcOrd="1" destOrd="0" presId="urn:microsoft.com/office/officeart/2018/2/layout/IconCircleList"/>
    <dgm:cxn modelId="{A7836DDF-6B98-40D0-9E52-DDE2EC589573}" type="presParOf" srcId="{88F77553-2F7F-46C6-AA03-C3FCA0850FB0}" destId="{A59A7548-766E-40C5-923E-6C92D102AD97}" srcOrd="2" destOrd="0" presId="urn:microsoft.com/office/officeart/2018/2/layout/IconCircleList"/>
    <dgm:cxn modelId="{45B0A15E-5FF9-4FD6-94F6-61EF75D3E952}" type="presParOf" srcId="{88F77553-2F7F-46C6-AA03-C3FCA0850FB0}" destId="{1DE1FF7B-94FB-4F47-8DA7-0452173A3E7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DCE97-7D53-49A1-831F-BC54E8449FB7}">
      <dsp:nvSpPr>
        <dsp:cNvPr id="0" name=""/>
        <dsp:cNvSpPr/>
      </dsp:nvSpPr>
      <dsp:spPr>
        <a:xfrm>
          <a:off x="82613" y="9007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B0CF20-4F69-4F1F-A671-D7090B730BF9}">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3A8023-302D-4888-B98A-371E1ACA65B3}">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AU" sz="1900" kern="1200" dirty="0"/>
            <a:t>NSWPPA Principal Credential</a:t>
          </a:r>
          <a:endParaRPr lang="en-US" sz="1900" kern="1200" dirty="0"/>
        </a:p>
      </dsp:txBody>
      <dsp:txXfrm>
        <a:off x="1172126" y="90072"/>
        <a:ext cx="2114937" cy="897246"/>
      </dsp:txXfrm>
    </dsp:sp>
    <dsp:sp modelId="{51990D9D-C996-48DC-8470-7DD6D9F02E68}">
      <dsp:nvSpPr>
        <dsp:cNvPr id="0" name=""/>
        <dsp:cNvSpPr/>
      </dsp:nvSpPr>
      <dsp:spPr>
        <a:xfrm>
          <a:off x="3655575" y="90072"/>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987EC2-8546-4DD2-85E2-373F671943FF}">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4E3786-702A-4ED3-A582-06446CF669E7}">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AU" sz="1900" kern="1200" dirty="0"/>
            <a:t>The Art of Leadership / Masterclass</a:t>
          </a:r>
          <a:endParaRPr lang="en-US" sz="1900" kern="1200" dirty="0"/>
        </a:p>
      </dsp:txBody>
      <dsp:txXfrm>
        <a:off x="4745088" y="90072"/>
        <a:ext cx="2114937" cy="897246"/>
      </dsp:txXfrm>
    </dsp:sp>
    <dsp:sp modelId="{A737947B-1B17-499A-B4A4-7ABA92EBF5F1}">
      <dsp:nvSpPr>
        <dsp:cNvPr id="0" name=""/>
        <dsp:cNvSpPr/>
      </dsp:nvSpPr>
      <dsp:spPr>
        <a:xfrm>
          <a:off x="7228536" y="90072"/>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0A1644-F61C-4EDD-868F-061BB0CD019D}">
      <dsp:nvSpPr>
        <dsp:cNvPr id="0" name=""/>
        <dsp:cNvSpPr/>
      </dsp:nvSpPr>
      <dsp:spPr>
        <a:xfrm>
          <a:off x="7416958" y="278494"/>
          <a:ext cx="520402" cy="520402"/>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A5968E-80D7-4078-970E-0573B575D69A}">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Flourish</a:t>
          </a:r>
        </a:p>
      </dsp:txBody>
      <dsp:txXfrm>
        <a:off x="8318049" y="90072"/>
        <a:ext cx="2114937" cy="897246"/>
      </dsp:txXfrm>
    </dsp:sp>
    <dsp:sp modelId="{05063B7F-1CAF-4C0C-BF62-F9ED34952CB9}">
      <dsp:nvSpPr>
        <dsp:cNvPr id="0" name=""/>
        <dsp:cNvSpPr/>
      </dsp:nvSpPr>
      <dsp:spPr>
        <a:xfrm>
          <a:off x="82613" y="1727045"/>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9E8101-C406-4E72-8889-F6676B6B55B5}">
      <dsp:nvSpPr>
        <dsp:cNvPr id="0" name=""/>
        <dsp:cNvSpPr/>
      </dsp:nvSpPr>
      <dsp:spPr>
        <a:xfrm>
          <a:off x="271034" y="1915467"/>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459DDB-8FFF-4739-8663-BE9EB5B3C0FC}">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AU" sz="1900" kern="1200" dirty="0"/>
            <a:t>The Tao of Teams</a:t>
          </a:r>
          <a:endParaRPr lang="en-US" sz="1900" kern="1200" dirty="0"/>
        </a:p>
      </dsp:txBody>
      <dsp:txXfrm>
        <a:off x="1172126" y="1727045"/>
        <a:ext cx="2114937" cy="897246"/>
      </dsp:txXfrm>
    </dsp:sp>
    <dsp:sp modelId="{42EF0D85-A046-4CE4-A526-DD782405CF70}">
      <dsp:nvSpPr>
        <dsp:cNvPr id="0" name=""/>
        <dsp:cNvSpPr/>
      </dsp:nvSpPr>
      <dsp:spPr>
        <a:xfrm>
          <a:off x="3655575" y="1727045"/>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3A0D97-3B93-4745-9344-3529AFD9278C}">
      <dsp:nvSpPr>
        <dsp:cNvPr id="0" name=""/>
        <dsp:cNvSpPr/>
      </dsp:nvSpPr>
      <dsp:spPr>
        <a:xfrm>
          <a:off x="3843996"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7C1B7B-7800-4853-94DC-E9DF012F6A64}">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AU" sz="1900" kern="1200" dirty="0"/>
            <a:t>Powerful Performance Conversations</a:t>
          </a:r>
          <a:endParaRPr lang="en-US" sz="1900" kern="1200" dirty="0"/>
        </a:p>
      </dsp:txBody>
      <dsp:txXfrm>
        <a:off x="4745088" y="1727045"/>
        <a:ext cx="2114937" cy="897246"/>
      </dsp:txXfrm>
    </dsp:sp>
    <dsp:sp modelId="{8AA10465-AB4F-4588-859D-EA55C134E9C1}">
      <dsp:nvSpPr>
        <dsp:cNvPr id="0" name=""/>
        <dsp:cNvSpPr/>
      </dsp:nvSpPr>
      <dsp:spPr>
        <a:xfrm>
          <a:off x="7228536" y="1727045"/>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D11A6-19CA-4A56-BD99-1E0C4CE3F149}">
      <dsp:nvSpPr>
        <dsp:cNvPr id="0" name=""/>
        <dsp:cNvSpPr/>
      </dsp:nvSpPr>
      <dsp:spPr>
        <a:xfrm>
          <a:off x="7416958"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2FE9FC-789A-4320-A123-969D28E0292E}">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AU" sz="1900" kern="1200" dirty="0"/>
            <a:t>The Middle Leadership Imperative</a:t>
          </a:r>
          <a:endParaRPr lang="en-US" sz="1900" kern="1200" dirty="0"/>
        </a:p>
      </dsp:txBody>
      <dsp:txXfrm>
        <a:off x="8318049" y="1727045"/>
        <a:ext cx="2114937" cy="897246"/>
      </dsp:txXfrm>
    </dsp:sp>
    <dsp:sp modelId="{57A6F00A-B2DB-4927-B0F1-27DD9A783B49}">
      <dsp:nvSpPr>
        <dsp:cNvPr id="0" name=""/>
        <dsp:cNvSpPr/>
      </dsp:nvSpPr>
      <dsp:spPr>
        <a:xfrm>
          <a:off x="82613" y="336401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289860-0A32-4375-8F35-CB34CA055C39}">
      <dsp:nvSpPr>
        <dsp:cNvPr id="0" name=""/>
        <dsp:cNvSpPr/>
      </dsp:nvSpPr>
      <dsp:spPr>
        <a:xfrm>
          <a:off x="271034" y="3552441"/>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77AC8B-0392-4D64-8A82-5E15986F39C2}">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AU" sz="1900" kern="1200" dirty="0"/>
            <a:t>7 Habits of Highly Effective People</a:t>
          </a:r>
          <a:endParaRPr lang="en-US" sz="1900" kern="1200" dirty="0"/>
        </a:p>
      </dsp:txBody>
      <dsp:txXfrm>
        <a:off x="1172126" y="3364019"/>
        <a:ext cx="2114937" cy="897246"/>
      </dsp:txXfrm>
    </dsp:sp>
    <dsp:sp modelId="{4C098D2C-D59D-4E7E-A782-63CE7EA22854}">
      <dsp:nvSpPr>
        <dsp:cNvPr id="0" name=""/>
        <dsp:cNvSpPr/>
      </dsp:nvSpPr>
      <dsp:spPr>
        <a:xfrm>
          <a:off x="3655575" y="336401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7DBFCC-C283-47A5-8354-7D889E1F9087}">
      <dsp:nvSpPr>
        <dsp:cNvPr id="0" name=""/>
        <dsp:cNvSpPr/>
      </dsp:nvSpPr>
      <dsp:spPr>
        <a:xfrm>
          <a:off x="3843996" y="3552441"/>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E1FF7B-94FB-4F47-8DA7-0452173A3E72}">
      <dsp:nvSpPr>
        <dsp:cNvPr id="0" name=""/>
        <dsp:cNvSpPr/>
      </dsp:nvSpPr>
      <dsp:spPr>
        <a:xfrm>
          <a:off x="4745088"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AU" sz="1900" kern="1200" dirty="0"/>
            <a:t>Leading at the Speed of Trust</a:t>
          </a:r>
          <a:endParaRPr lang="en-US" sz="1900" kern="1200" dirty="0"/>
        </a:p>
      </dsp:txBody>
      <dsp:txXfrm>
        <a:off x="4745088" y="3364019"/>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C5C2F-6628-4AB1-8215-00042A0C081C}" type="datetimeFigureOut">
              <a:rPr lang="en-AU" smtClean="0"/>
              <a:t>1/12/2020</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F5DA4-F5DD-4124-8C08-81490EB33154}" type="slidenum">
              <a:rPr lang="en-AU" smtClean="0"/>
              <a:t>‹#›</a:t>
            </a:fld>
            <a:endParaRPr lang="en-AU" dirty="0"/>
          </a:p>
        </p:txBody>
      </p:sp>
    </p:spTree>
    <p:extLst>
      <p:ext uri="{BB962C8B-B14F-4D97-AF65-F5344CB8AC3E}">
        <p14:creationId xmlns:p14="http://schemas.microsoft.com/office/powerpoint/2010/main" val="237814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0961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7946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565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633F5DA4-F5DD-4124-8C08-81490EB33154}" type="slidenum">
              <a:rPr lang="en-AU" smtClean="0"/>
              <a:t>12</a:t>
            </a:fld>
            <a:endParaRPr lang="en-AU" dirty="0"/>
          </a:p>
        </p:txBody>
      </p:sp>
    </p:spTree>
    <p:extLst>
      <p:ext uri="{BB962C8B-B14F-4D97-AF65-F5344CB8AC3E}">
        <p14:creationId xmlns:p14="http://schemas.microsoft.com/office/powerpoint/2010/main" val="1625099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0662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33F5DA4-F5DD-4124-8C08-81490EB33154}" type="slidenum">
              <a:rPr lang="en-AU" smtClean="0"/>
              <a:t>14</a:t>
            </a:fld>
            <a:endParaRPr lang="en-AU" dirty="0"/>
          </a:p>
        </p:txBody>
      </p:sp>
    </p:spTree>
    <p:extLst>
      <p:ext uri="{BB962C8B-B14F-4D97-AF65-F5344CB8AC3E}">
        <p14:creationId xmlns:p14="http://schemas.microsoft.com/office/powerpoint/2010/main" val="105592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135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33F5DA4-F5DD-4124-8C08-81490EB33154}" type="slidenum">
              <a:rPr lang="en-AU" smtClean="0"/>
              <a:t>3</a:t>
            </a:fld>
            <a:endParaRPr lang="en-AU" dirty="0"/>
          </a:p>
        </p:txBody>
      </p:sp>
    </p:spTree>
    <p:extLst>
      <p:ext uri="{BB962C8B-B14F-4D97-AF65-F5344CB8AC3E}">
        <p14:creationId xmlns:p14="http://schemas.microsoft.com/office/powerpoint/2010/main" val="54851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562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127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97%</a:t>
            </a:r>
          </a:p>
        </p:txBody>
      </p:sp>
      <p:sp>
        <p:nvSpPr>
          <p:cNvPr id="4" name="Slide Number Placeholder 3"/>
          <p:cNvSpPr>
            <a:spLocks noGrp="1"/>
          </p:cNvSpPr>
          <p:nvPr>
            <p:ph type="sldNum" sz="quarter" idx="5"/>
          </p:nvPr>
        </p:nvSpPr>
        <p:spPr/>
        <p:txBody>
          <a:bodyPr/>
          <a:lstStyle/>
          <a:p>
            <a:fld id="{633F5DA4-F5DD-4124-8C08-81490EB33154}" type="slidenum">
              <a:rPr lang="en-AU" smtClean="0"/>
              <a:t>6</a:t>
            </a:fld>
            <a:endParaRPr lang="en-AU" dirty="0"/>
          </a:p>
        </p:txBody>
      </p:sp>
    </p:spTree>
    <p:extLst>
      <p:ext uri="{BB962C8B-B14F-4D97-AF65-F5344CB8AC3E}">
        <p14:creationId xmlns:p14="http://schemas.microsoft.com/office/powerpoint/2010/main" val="106914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33F5DA4-F5DD-4124-8C08-81490EB33154}" type="slidenum">
              <a:rPr lang="en-AU" smtClean="0"/>
              <a:t>7</a:t>
            </a:fld>
            <a:endParaRPr lang="en-AU" dirty="0"/>
          </a:p>
        </p:txBody>
      </p:sp>
    </p:spTree>
    <p:extLst>
      <p:ext uri="{BB962C8B-B14F-4D97-AF65-F5344CB8AC3E}">
        <p14:creationId xmlns:p14="http://schemas.microsoft.com/office/powerpoint/2010/main" val="699384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595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1090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14B0-7B7C-6A4D-924A-F2ED016548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BFFA8-3E37-2D4D-AC8E-1B8A53DC78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567083-4A7C-6649-B7B2-2CD192488DA4}"/>
              </a:ext>
            </a:extLst>
          </p:cNvPr>
          <p:cNvSpPr>
            <a:spLocks noGrp="1"/>
          </p:cNvSpPr>
          <p:nvPr>
            <p:ph type="dt" sz="half" idx="10"/>
          </p:nvPr>
        </p:nvSpPr>
        <p:spPr/>
        <p:txBody>
          <a:bodyPr/>
          <a:lstStyle/>
          <a:p>
            <a:fld id="{26732842-DCB2-8D4F-B5AB-8EC0D4121043}" type="datetimeFigureOut">
              <a:rPr lang="en-US" smtClean="0"/>
              <a:t>12/1/2020</a:t>
            </a:fld>
            <a:endParaRPr lang="en-US" dirty="0"/>
          </a:p>
        </p:txBody>
      </p:sp>
      <p:sp>
        <p:nvSpPr>
          <p:cNvPr id="5" name="Footer Placeholder 4">
            <a:extLst>
              <a:ext uri="{FF2B5EF4-FFF2-40B4-BE49-F238E27FC236}">
                <a16:creationId xmlns:a16="http://schemas.microsoft.com/office/drawing/2014/main" id="{80CE23BF-96BA-0342-BDAC-2BB8ACEBF3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8D5E32-3E02-7044-B6C1-64928C9494C5}"/>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108794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FD35-07F8-1F40-918D-807F42B915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8E309A-9725-BC46-B109-3581B8EBB3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14FB2-D4BE-104D-8563-37D125169CBE}"/>
              </a:ext>
            </a:extLst>
          </p:cNvPr>
          <p:cNvSpPr>
            <a:spLocks noGrp="1"/>
          </p:cNvSpPr>
          <p:nvPr>
            <p:ph type="dt" sz="half" idx="10"/>
          </p:nvPr>
        </p:nvSpPr>
        <p:spPr/>
        <p:txBody>
          <a:bodyPr/>
          <a:lstStyle/>
          <a:p>
            <a:fld id="{26732842-DCB2-8D4F-B5AB-8EC0D4121043}" type="datetimeFigureOut">
              <a:rPr lang="en-US" smtClean="0"/>
              <a:t>12/1/2020</a:t>
            </a:fld>
            <a:endParaRPr lang="en-US" dirty="0"/>
          </a:p>
        </p:txBody>
      </p:sp>
      <p:sp>
        <p:nvSpPr>
          <p:cNvPr id="5" name="Footer Placeholder 4">
            <a:extLst>
              <a:ext uri="{FF2B5EF4-FFF2-40B4-BE49-F238E27FC236}">
                <a16:creationId xmlns:a16="http://schemas.microsoft.com/office/drawing/2014/main" id="{EA3FDDA9-F20B-644A-B904-E103772ADE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F88B6B-6170-9244-B36F-B93A29BDB542}"/>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1551897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F0090E-42D3-3C4C-9126-7B414CF45C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E7E853-4124-CF4E-8DD6-16ECCDA5B9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972E8-6D4E-8343-8E74-D421DC467242}"/>
              </a:ext>
            </a:extLst>
          </p:cNvPr>
          <p:cNvSpPr>
            <a:spLocks noGrp="1"/>
          </p:cNvSpPr>
          <p:nvPr>
            <p:ph type="dt" sz="half" idx="10"/>
          </p:nvPr>
        </p:nvSpPr>
        <p:spPr/>
        <p:txBody>
          <a:bodyPr/>
          <a:lstStyle/>
          <a:p>
            <a:fld id="{26732842-DCB2-8D4F-B5AB-8EC0D4121043}" type="datetimeFigureOut">
              <a:rPr lang="en-US" smtClean="0"/>
              <a:t>12/1/2020</a:t>
            </a:fld>
            <a:endParaRPr lang="en-US" dirty="0"/>
          </a:p>
        </p:txBody>
      </p:sp>
      <p:sp>
        <p:nvSpPr>
          <p:cNvPr id="5" name="Footer Placeholder 4">
            <a:extLst>
              <a:ext uri="{FF2B5EF4-FFF2-40B4-BE49-F238E27FC236}">
                <a16:creationId xmlns:a16="http://schemas.microsoft.com/office/drawing/2014/main" id="{9B246470-6F2C-C94C-8A99-7E4FFA232B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C078E3-3BCC-B24A-A10D-2BDFF48353C5}"/>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2890359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Tree>
    <p:extLst>
      <p:ext uri="{BB962C8B-B14F-4D97-AF65-F5344CB8AC3E}">
        <p14:creationId xmlns:p14="http://schemas.microsoft.com/office/powerpoint/2010/main" val="83871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4047F-4B64-F04D-BE61-88F1F627A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B80A9-26B5-0549-A883-42C8F4F2ED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961CB-00BF-134C-BEC6-E1A0C1C39C04}"/>
              </a:ext>
            </a:extLst>
          </p:cNvPr>
          <p:cNvSpPr>
            <a:spLocks noGrp="1"/>
          </p:cNvSpPr>
          <p:nvPr>
            <p:ph type="dt" sz="half" idx="10"/>
          </p:nvPr>
        </p:nvSpPr>
        <p:spPr/>
        <p:txBody>
          <a:bodyPr/>
          <a:lstStyle/>
          <a:p>
            <a:fld id="{26732842-DCB2-8D4F-B5AB-8EC0D4121043}" type="datetimeFigureOut">
              <a:rPr lang="en-US" smtClean="0"/>
              <a:t>12/1/2020</a:t>
            </a:fld>
            <a:endParaRPr lang="en-US" dirty="0"/>
          </a:p>
        </p:txBody>
      </p:sp>
      <p:sp>
        <p:nvSpPr>
          <p:cNvPr id="5" name="Footer Placeholder 4">
            <a:extLst>
              <a:ext uri="{FF2B5EF4-FFF2-40B4-BE49-F238E27FC236}">
                <a16:creationId xmlns:a16="http://schemas.microsoft.com/office/drawing/2014/main" id="{E7FB7C02-5337-754D-9838-8FC20E57C4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83C6DB-60BD-6246-955F-3CC3CADBB1B5}"/>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296108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AC6D-C725-C942-971C-40A0B5A3E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CD8679-FA87-2948-B101-097F74A552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5ABC57-C7FD-C74A-83A8-373FB2618BF5}"/>
              </a:ext>
            </a:extLst>
          </p:cNvPr>
          <p:cNvSpPr>
            <a:spLocks noGrp="1"/>
          </p:cNvSpPr>
          <p:nvPr>
            <p:ph type="dt" sz="half" idx="10"/>
          </p:nvPr>
        </p:nvSpPr>
        <p:spPr/>
        <p:txBody>
          <a:bodyPr/>
          <a:lstStyle/>
          <a:p>
            <a:fld id="{26732842-DCB2-8D4F-B5AB-8EC0D4121043}" type="datetimeFigureOut">
              <a:rPr lang="en-US" smtClean="0"/>
              <a:t>12/1/2020</a:t>
            </a:fld>
            <a:endParaRPr lang="en-US" dirty="0"/>
          </a:p>
        </p:txBody>
      </p:sp>
      <p:sp>
        <p:nvSpPr>
          <p:cNvPr id="5" name="Footer Placeholder 4">
            <a:extLst>
              <a:ext uri="{FF2B5EF4-FFF2-40B4-BE49-F238E27FC236}">
                <a16:creationId xmlns:a16="http://schemas.microsoft.com/office/drawing/2014/main" id="{2F8EAAB8-E698-8343-A0FC-3E64E3C95E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34747F-210D-1D41-969F-80995CFF99F2}"/>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389140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7D1C6-FE35-E84A-B2E8-3EFC9CCE29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E40F87-A379-1D4D-B90F-D3152808A5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BDDEE2-B6FC-6B43-B73D-F82F7342EC9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2747CD-5782-394E-9792-B68A09BA3081}"/>
              </a:ext>
            </a:extLst>
          </p:cNvPr>
          <p:cNvSpPr>
            <a:spLocks noGrp="1"/>
          </p:cNvSpPr>
          <p:nvPr>
            <p:ph type="dt" sz="half" idx="10"/>
          </p:nvPr>
        </p:nvSpPr>
        <p:spPr/>
        <p:txBody>
          <a:bodyPr/>
          <a:lstStyle/>
          <a:p>
            <a:fld id="{26732842-DCB2-8D4F-B5AB-8EC0D4121043}" type="datetimeFigureOut">
              <a:rPr lang="en-US" smtClean="0"/>
              <a:t>12/1/2020</a:t>
            </a:fld>
            <a:endParaRPr lang="en-US" dirty="0"/>
          </a:p>
        </p:txBody>
      </p:sp>
      <p:sp>
        <p:nvSpPr>
          <p:cNvPr id="6" name="Footer Placeholder 5">
            <a:extLst>
              <a:ext uri="{FF2B5EF4-FFF2-40B4-BE49-F238E27FC236}">
                <a16:creationId xmlns:a16="http://schemas.microsoft.com/office/drawing/2014/main" id="{C0A6AA0E-6B46-9847-8E2E-496A1D03FD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E8A4C9-94D0-7142-A2CA-54A0C28299BC}"/>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383238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DA97-8058-2443-8A55-E3C89FD4A0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174728-48B0-DC43-92A8-1D53C32FB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BEF8E1-57BF-7D49-9677-66CAD0F245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EE664B-C701-294C-8FFA-6E3BDB2E1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410C24-E292-DF49-8427-E7679250CB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182013-D75F-514E-9B1D-6483700ABB66}"/>
              </a:ext>
            </a:extLst>
          </p:cNvPr>
          <p:cNvSpPr>
            <a:spLocks noGrp="1"/>
          </p:cNvSpPr>
          <p:nvPr>
            <p:ph type="dt" sz="half" idx="10"/>
          </p:nvPr>
        </p:nvSpPr>
        <p:spPr/>
        <p:txBody>
          <a:bodyPr/>
          <a:lstStyle/>
          <a:p>
            <a:fld id="{26732842-DCB2-8D4F-B5AB-8EC0D4121043}" type="datetimeFigureOut">
              <a:rPr lang="en-US" smtClean="0"/>
              <a:t>12/1/2020</a:t>
            </a:fld>
            <a:endParaRPr lang="en-US" dirty="0"/>
          </a:p>
        </p:txBody>
      </p:sp>
      <p:sp>
        <p:nvSpPr>
          <p:cNvPr id="8" name="Footer Placeholder 7">
            <a:extLst>
              <a:ext uri="{FF2B5EF4-FFF2-40B4-BE49-F238E27FC236}">
                <a16:creationId xmlns:a16="http://schemas.microsoft.com/office/drawing/2014/main" id="{130D25B4-B948-B44D-9011-95C65D9811A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35C7D27-D63D-B24C-8718-953629BFFBCE}"/>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329890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996E-644F-974E-AC2B-4C696D4E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0FF291-20E2-444C-9414-6218BEF95843}"/>
              </a:ext>
            </a:extLst>
          </p:cNvPr>
          <p:cNvSpPr>
            <a:spLocks noGrp="1"/>
          </p:cNvSpPr>
          <p:nvPr>
            <p:ph type="dt" sz="half" idx="10"/>
          </p:nvPr>
        </p:nvSpPr>
        <p:spPr/>
        <p:txBody>
          <a:bodyPr/>
          <a:lstStyle/>
          <a:p>
            <a:fld id="{26732842-DCB2-8D4F-B5AB-8EC0D4121043}" type="datetimeFigureOut">
              <a:rPr lang="en-US" smtClean="0"/>
              <a:t>12/1/2020</a:t>
            </a:fld>
            <a:endParaRPr lang="en-US" dirty="0"/>
          </a:p>
        </p:txBody>
      </p:sp>
      <p:sp>
        <p:nvSpPr>
          <p:cNvPr id="4" name="Footer Placeholder 3">
            <a:extLst>
              <a:ext uri="{FF2B5EF4-FFF2-40B4-BE49-F238E27FC236}">
                <a16:creationId xmlns:a16="http://schemas.microsoft.com/office/drawing/2014/main" id="{186D9994-5762-BD4C-8BC8-B82E15E8619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44EE1C9-21D1-814E-BC1B-B65B970F38FD}"/>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271112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729F7-90FD-5A4F-88C9-C3954F99988E}"/>
              </a:ext>
            </a:extLst>
          </p:cNvPr>
          <p:cNvSpPr>
            <a:spLocks noGrp="1"/>
          </p:cNvSpPr>
          <p:nvPr>
            <p:ph type="dt" sz="half" idx="10"/>
          </p:nvPr>
        </p:nvSpPr>
        <p:spPr/>
        <p:txBody>
          <a:bodyPr/>
          <a:lstStyle/>
          <a:p>
            <a:fld id="{26732842-DCB2-8D4F-B5AB-8EC0D4121043}" type="datetimeFigureOut">
              <a:rPr lang="en-US" smtClean="0"/>
              <a:t>12/1/2020</a:t>
            </a:fld>
            <a:endParaRPr lang="en-US" dirty="0"/>
          </a:p>
        </p:txBody>
      </p:sp>
      <p:sp>
        <p:nvSpPr>
          <p:cNvPr id="3" name="Footer Placeholder 2">
            <a:extLst>
              <a:ext uri="{FF2B5EF4-FFF2-40B4-BE49-F238E27FC236}">
                <a16:creationId xmlns:a16="http://schemas.microsoft.com/office/drawing/2014/main" id="{9A1BA667-9F5F-0D45-851A-ED75A1CE56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D4DAD03-CA5E-954D-91D4-2CAE9D22DDB3}"/>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41205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BB2F-1083-334E-8F9F-AFCBE5686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371BBD-92DD-5848-B0B3-F3E916AD7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E09F3D-9CA0-4C40-A03E-6C7BB818B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3A4603-1455-CF40-B282-E6E384A4E455}"/>
              </a:ext>
            </a:extLst>
          </p:cNvPr>
          <p:cNvSpPr>
            <a:spLocks noGrp="1"/>
          </p:cNvSpPr>
          <p:nvPr>
            <p:ph type="dt" sz="half" idx="10"/>
          </p:nvPr>
        </p:nvSpPr>
        <p:spPr/>
        <p:txBody>
          <a:bodyPr/>
          <a:lstStyle/>
          <a:p>
            <a:fld id="{26732842-DCB2-8D4F-B5AB-8EC0D4121043}" type="datetimeFigureOut">
              <a:rPr lang="en-US" smtClean="0"/>
              <a:t>12/1/2020</a:t>
            </a:fld>
            <a:endParaRPr lang="en-US" dirty="0"/>
          </a:p>
        </p:txBody>
      </p:sp>
      <p:sp>
        <p:nvSpPr>
          <p:cNvPr id="6" name="Footer Placeholder 5">
            <a:extLst>
              <a:ext uri="{FF2B5EF4-FFF2-40B4-BE49-F238E27FC236}">
                <a16:creationId xmlns:a16="http://schemas.microsoft.com/office/drawing/2014/main" id="{157BB713-B30A-454C-A8FB-3EF018C7ED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4E47D4-4413-164B-9C4E-AE0DEDB0AE3A}"/>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49055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65B1-56CC-6542-B0B0-FF45DCCA6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327A51-FAAF-1F49-8C6E-E37510FD1D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0BE0763-EC49-1E46-8E43-65541B52A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3A327-DC5A-E442-8B93-60E8F5921442}"/>
              </a:ext>
            </a:extLst>
          </p:cNvPr>
          <p:cNvSpPr>
            <a:spLocks noGrp="1"/>
          </p:cNvSpPr>
          <p:nvPr>
            <p:ph type="dt" sz="half" idx="10"/>
          </p:nvPr>
        </p:nvSpPr>
        <p:spPr/>
        <p:txBody>
          <a:bodyPr/>
          <a:lstStyle/>
          <a:p>
            <a:fld id="{26732842-DCB2-8D4F-B5AB-8EC0D4121043}" type="datetimeFigureOut">
              <a:rPr lang="en-US" smtClean="0"/>
              <a:t>12/1/2020</a:t>
            </a:fld>
            <a:endParaRPr lang="en-US" dirty="0"/>
          </a:p>
        </p:txBody>
      </p:sp>
      <p:sp>
        <p:nvSpPr>
          <p:cNvPr id="6" name="Footer Placeholder 5">
            <a:extLst>
              <a:ext uri="{FF2B5EF4-FFF2-40B4-BE49-F238E27FC236}">
                <a16:creationId xmlns:a16="http://schemas.microsoft.com/office/drawing/2014/main" id="{F6230949-CE42-0945-975F-A8D032FC7B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3FB405-ED85-8C4E-9F09-70D38D4DF51F}"/>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3811351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937C80-2EBA-C143-BEB6-A4FC31C0D7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65BBF8-26A9-9E43-AF62-3B350BE877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A1497-E700-9640-A4F0-760CF4DFB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32842-DCB2-8D4F-B5AB-8EC0D4121043}" type="datetimeFigureOut">
              <a:rPr lang="en-US" smtClean="0"/>
              <a:t>12/1/2020</a:t>
            </a:fld>
            <a:endParaRPr lang="en-US" dirty="0"/>
          </a:p>
        </p:txBody>
      </p:sp>
      <p:sp>
        <p:nvSpPr>
          <p:cNvPr id="5" name="Footer Placeholder 4">
            <a:extLst>
              <a:ext uri="{FF2B5EF4-FFF2-40B4-BE49-F238E27FC236}">
                <a16:creationId xmlns:a16="http://schemas.microsoft.com/office/drawing/2014/main" id="{C58FC9AC-123E-C349-B1E4-2896ADFC19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0047F06-6D07-694C-BD75-847083AC1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8DF0-0ED8-A145-A474-B4F12DCA3B81}" type="slidenum">
              <a:rPr lang="en-US" smtClean="0"/>
              <a:t>‹#›</a:t>
            </a:fld>
            <a:endParaRPr lang="en-US" dirty="0"/>
          </a:p>
        </p:txBody>
      </p:sp>
    </p:spTree>
    <p:extLst>
      <p:ext uri="{BB962C8B-B14F-4D97-AF65-F5344CB8AC3E}">
        <p14:creationId xmlns:p14="http://schemas.microsoft.com/office/powerpoint/2010/main" val="2869705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4156AC9-9293-A04C-A6D7-7A2C6515DACC}"/>
              </a:ext>
            </a:extLst>
          </p:cNvPr>
          <p:cNvPicPr>
            <a:picLocks noChangeAspect="1"/>
          </p:cNvPicPr>
          <p:nvPr/>
        </p:nvPicPr>
        <p:blipFill>
          <a:blip r:embed="rId3"/>
          <a:stretch>
            <a:fillRect/>
          </a:stretch>
        </p:blipFill>
        <p:spPr>
          <a:xfrm>
            <a:off x="324490" y="1198936"/>
            <a:ext cx="4047843" cy="4047843"/>
          </a:xfrm>
          <a:prstGeom prst="rect">
            <a:avLst/>
          </a:prstGeom>
        </p:spPr>
      </p:pic>
      <p:sp>
        <p:nvSpPr>
          <p:cNvPr id="4" name="Subtitle 3"/>
          <p:cNvSpPr>
            <a:spLocks noGrp="1"/>
          </p:cNvSpPr>
          <p:nvPr>
            <p:ph type="subTitle" idx="1"/>
          </p:nvPr>
        </p:nvSpPr>
        <p:spPr>
          <a:xfrm>
            <a:off x="6328372" y="1726948"/>
            <a:ext cx="5528628" cy="4795772"/>
          </a:xfrm>
        </p:spPr>
        <p:txBody>
          <a:bodyPr>
            <a:noAutofit/>
          </a:bodyPr>
          <a:lstStyle/>
          <a:p>
            <a:r>
              <a:rPr lang="en-AU" sz="8000" dirty="0">
                <a:solidFill>
                  <a:schemeClr val="bg1"/>
                </a:solidFill>
                <a:latin typeface="Arial Narrow" panose="020B0606020202030204" pitchFamily="34" charset="0"/>
              </a:rPr>
              <a:t>Professional Learning </a:t>
            </a:r>
          </a:p>
          <a:p>
            <a:endParaRPr lang="en-AU" sz="8000" dirty="0">
              <a:solidFill>
                <a:schemeClr val="bg1"/>
              </a:solidFill>
              <a:latin typeface="Arial Narrow" panose="020B0606020202030204" pitchFamily="34" charset="0"/>
            </a:endParaRPr>
          </a:p>
          <a:p>
            <a:r>
              <a:rPr lang="en-AU" sz="2800" dirty="0">
                <a:solidFill>
                  <a:schemeClr val="bg1"/>
                </a:solidFill>
                <a:latin typeface="Arial Narrow" panose="020B0606020202030204" pitchFamily="34" charset="0"/>
              </a:rPr>
              <a:t>Term 4 Report</a:t>
            </a:r>
          </a:p>
        </p:txBody>
      </p:sp>
    </p:spTree>
    <p:extLst>
      <p:ext uri="{BB962C8B-B14F-4D97-AF65-F5344CB8AC3E}">
        <p14:creationId xmlns:p14="http://schemas.microsoft.com/office/powerpoint/2010/main" val="918528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578D85-B41D-4F59-850A-30AC739D1AC8}"/>
              </a:ext>
            </a:extLst>
          </p:cNvPr>
          <p:cNvSpPr>
            <a:spLocks noGrp="1"/>
          </p:cNvSpPr>
          <p:nvPr>
            <p:ph type="title"/>
          </p:nvPr>
        </p:nvSpPr>
        <p:spPr>
          <a:xfrm>
            <a:off x="674237" y="65297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7 Habits of Highly Effective People</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CC3F66D-E4F6-42AA-ACF4-89314C50F086}"/>
              </a:ext>
            </a:extLst>
          </p:cNvPr>
          <p:cNvSpPr>
            <a:spLocks noGrp="1"/>
          </p:cNvSpPr>
          <p:nvPr>
            <p:ph idx="1"/>
          </p:nvPr>
        </p:nvSpPr>
        <p:spPr>
          <a:xfrm>
            <a:off x="5006544" y="321177"/>
            <a:ext cx="6347256" cy="5855786"/>
          </a:xfrm>
        </p:spPr>
        <p:txBody>
          <a:bodyPr>
            <a:normAutofit/>
          </a:bodyPr>
          <a:lstStyle/>
          <a:p>
            <a:pPr marL="0" indent="0">
              <a:buNone/>
            </a:pPr>
            <a:r>
              <a:rPr lang="en-AU" sz="2000" b="1" dirty="0"/>
              <a:t>2021 Plans</a:t>
            </a:r>
          </a:p>
          <a:p>
            <a:pPr marL="0" indent="0">
              <a:buNone/>
            </a:pPr>
            <a:endParaRPr lang="en-AU" sz="2000" b="1" dirty="0"/>
          </a:p>
          <a:p>
            <a:r>
              <a:rPr lang="en-AU" sz="2400" dirty="0"/>
              <a:t>Semester 1 – maintain online programs</a:t>
            </a:r>
          </a:p>
          <a:p>
            <a:r>
              <a:rPr lang="en-AU" sz="2400" dirty="0"/>
              <a:t>Commence a mix of face to face and online delivery from Term 2, dependent on DoE advice</a:t>
            </a:r>
          </a:p>
          <a:p>
            <a:r>
              <a:rPr lang="en-AU" sz="2400" dirty="0"/>
              <a:t>Schedule of Semester 1 programs available in Council Kit</a:t>
            </a:r>
          </a:p>
          <a:p>
            <a:r>
              <a:rPr lang="en-AU" sz="2400" dirty="0"/>
              <a:t>Maintain ‘PL on Demand’ for school groups</a:t>
            </a:r>
          </a:p>
          <a:p>
            <a:pPr marL="0" indent="0">
              <a:buNone/>
            </a:pPr>
            <a:endParaRPr lang="en-AU" sz="2000" dirty="0"/>
          </a:p>
        </p:txBody>
      </p:sp>
      <p:sp>
        <p:nvSpPr>
          <p:cNvPr id="8" name="Title 1">
            <a:extLst>
              <a:ext uri="{FF2B5EF4-FFF2-40B4-BE49-F238E27FC236}">
                <a16:creationId xmlns:a16="http://schemas.microsoft.com/office/drawing/2014/main" id="{2D505332-2DEC-4D4F-AF41-289B0731FD3F}"/>
              </a:ext>
            </a:extLst>
          </p:cNvPr>
          <p:cNvSpPr txBox="1">
            <a:spLocks/>
          </p:cNvSpPr>
          <p:nvPr/>
        </p:nvSpPr>
        <p:spPr>
          <a:xfrm>
            <a:off x="538103" y="4201415"/>
            <a:ext cx="3892836" cy="16384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j-ea"/>
                <a:cs typeface="+mj-cs"/>
              </a:rPr>
              <a:t>Leading at the Speed </a:t>
            </a:r>
            <a:r>
              <a:rPr kumimoji="0" lang="en-US" sz="4800" b="1" i="0" u="none" strike="noStrike" kern="1200" cap="none" spc="0" normalizeH="0" baseline="0" noProof="0">
                <a:ln>
                  <a:noFill/>
                </a:ln>
                <a:solidFill>
                  <a:srgbClr val="FFFFFF"/>
                </a:solidFill>
                <a:effectLst/>
                <a:uLnTx/>
                <a:uFillTx/>
                <a:latin typeface="Calibri Light" panose="020F0302020204030204"/>
                <a:ea typeface="+mj-ea"/>
                <a:cs typeface="+mj-cs"/>
              </a:rPr>
              <a:t>of Trust</a:t>
            </a:r>
            <a:endParaRPr kumimoji="0" lang="en-US" sz="48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12337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DDC4-D036-4325-AC60-BD6C7617DC40}"/>
              </a:ext>
            </a:extLst>
          </p:cNvPr>
          <p:cNvSpPr>
            <a:spLocks noGrp="1"/>
          </p:cNvSpPr>
          <p:nvPr>
            <p:ph type="title"/>
          </p:nvPr>
        </p:nvSpPr>
        <p:spPr>
          <a:xfrm>
            <a:off x="409213" y="480906"/>
            <a:ext cx="6387102" cy="1325563"/>
          </a:xfrm>
        </p:spPr>
        <p:txBody>
          <a:bodyPr>
            <a:normAutofit/>
          </a:bodyPr>
          <a:lstStyle/>
          <a:p>
            <a:r>
              <a:rPr lang="en-AU" b="1" dirty="0"/>
              <a:t>Art of Leadership / Masterclass 2021</a:t>
            </a:r>
          </a:p>
        </p:txBody>
      </p:sp>
      <p:sp>
        <p:nvSpPr>
          <p:cNvPr id="3" name="Content Placeholder 2">
            <a:extLst>
              <a:ext uri="{FF2B5EF4-FFF2-40B4-BE49-F238E27FC236}">
                <a16:creationId xmlns:a16="http://schemas.microsoft.com/office/drawing/2014/main" id="{0F153B68-8074-48EA-B584-31A7D85F99B2}"/>
              </a:ext>
            </a:extLst>
          </p:cNvPr>
          <p:cNvSpPr>
            <a:spLocks noGrp="1"/>
          </p:cNvSpPr>
          <p:nvPr>
            <p:ph idx="1"/>
          </p:nvPr>
        </p:nvSpPr>
        <p:spPr>
          <a:xfrm>
            <a:off x="395935" y="1962912"/>
            <a:ext cx="6382657" cy="4414182"/>
          </a:xfrm>
        </p:spPr>
        <p:txBody>
          <a:bodyPr anchor="t">
            <a:normAutofit/>
          </a:bodyPr>
          <a:lstStyle/>
          <a:p>
            <a:pPr marL="0" indent="0">
              <a:buNone/>
            </a:pPr>
            <a:endParaRPr lang="en-AU" sz="1800" dirty="0"/>
          </a:p>
          <a:p>
            <a:r>
              <a:rPr lang="en-AU" sz="2000" dirty="0"/>
              <a:t>Planned resumption of programs for Semester 2 was cancelled due to DoE Term 3 advice regarding professional learning.</a:t>
            </a:r>
          </a:p>
          <a:p>
            <a:r>
              <a:rPr lang="en-AU" sz="2000" dirty="0"/>
              <a:t>Reschedule all remaining programs to 2021, commencing Term 2. Priority will be given to completing the 2020 scheduled programs. </a:t>
            </a:r>
          </a:p>
          <a:p>
            <a:r>
              <a:rPr lang="en-AU" sz="2000" dirty="0"/>
              <a:t>This will be distributed to registered participants in the coming week.</a:t>
            </a:r>
          </a:p>
          <a:p>
            <a:r>
              <a:rPr lang="en-AU" sz="2000" dirty="0"/>
              <a:t>No new programs can be offered until later in the year.</a:t>
            </a:r>
          </a:p>
          <a:p>
            <a:r>
              <a:rPr lang="en-AU" sz="2000" dirty="0"/>
              <a:t>Delivery of programs will again be dependant upon DoE restrictions regarding professional learning.</a:t>
            </a:r>
          </a:p>
          <a:p>
            <a:endParaRPr lang="en-AU" sz="1800" dirty="0"/>
          </a:p>
          <a:p>
            <a:pPr marL="0" indent="0">
              <a:buNone/>
            </a:pPr>
            <a:endParaRPr lang="en-AU" sz="1800" dirty="0"/>
          </a:p>
        </p:txBody>
      </p:sp>
      <p:sp>
        <p:nvSpPr>
          <p:cNvPr id="26" name="Freeform: Shape 25">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7C50945-E407-47DF-9801-D6EFF420C3B3}"/>
              </a:ext>
            </a:extLst>
          </p:cNvPr>
          <p:cNvPicPr>
            <a:picLocks noChangeAspect="1"/>
          </p:cNvPicPr>
          <p:nvPr/>
        </p:nvPicPr>
        <p:blipFill rotWithShape="1">
          <a:blip r:embed="rId3"/>
          <a:srcRect r="6648" b="3"/>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28" name="Freeform: Shape 27">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E5C130D-BD47-463F-84C2-45B9BAE4A4BD}"/>
              </a:ext>
            </a:extLst>
          </p:cNvPr>
          <p:cNvPicPr>
            <a:picLocks noChangeAspect="1"/>
          </p:cNvPicPr>
          <p:nvPr/>
        </p:nvPicPr>
        <p:blipFill rotWithShape="1">
          <a:blip r:embed="rId4"/>
          <a:srcRect t="9033" r="1" b="5833"/>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293583548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14CCD1A7-83D1-480E-8744-AE5EA6EC7EDA}"/>
              </a:ext>
            </a:extLst>
          </p:cNvPr>
          <p:cNvPicPr>
            <a:picLocks noGrp="1" noChangeAspect="1"/>
          </p:cNvPicPr>
          <p:nvPr>
            <p:ph idx="1"/>
          </p:nvPr>
        </p:nvPicPr>
        <p:blipFill rotWithShape="1">
          <a:blip r:embed="rId4">
            <a:alphaModFix/>
          </a:blip>
          <a:srcRect l="2918" r="9658"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5" name="TextBox 4">
            <a:extLst>
              <a:ext uri="{FF2B5EF4-FFF2-40B4-BE49-F238E27FC236}">
                <a16:creationId xmlns:a16="http://schemas.microsoft.com/office/drawing/2014/main" id="{C6598212-DA5A-409E-97CC-5B60144A224B}"/>
              </a:ext>
            </a:extLst>
          </p:cNvPr>
          <p:cNvSpPr txBox="1"/>
          <p:nvPr/>
        </p:nvSpPr>
        <p:spPr>
          <a:xfrm>
            <a:off x="6090574" y="907232"/>
            <a:ext cx="4977578" cy="5153740"/>
          </a:xfrm>
          <a:prstGeom prst="rect">
            <a:avLst/>
          </a:prstGeom>
        </p:spPr>
        <p:txBody>
          <a:bodyPr vert="horz" lIns="91440" tIns="45720" rIns="91440" bIns="45720" rtlCol="0" anchor="ctr">
            <a:normAutofit/>
          </a:bodyPr>
          <a:lstStyle/>
          <a:p>
            <a:pPr>
              <a:lnSpc>
                <a:spcPct val="90000"/>
              </a:lnSpc>
              <a:spcAft>
                <a:spcPts val="600"/>
              </a:spcAft>
            </a:pPr>
            <a:r>
              <a:rPr lang="en-US" sz="2000" b="1" dirty="0">
                <a:solidFill>
                  <a:srgbClr val="000000"/>
                </a:solidFill>
              </a:rPr>
              <a:t>2020</a:t>
            </a:r>
            <a:r>
              <a:rPr lang="en-US" sz="2000" dirty="0">
                <a:solidFill>
                  <a:srgbClr val="000000"/>
                </a:solidFill>
              </a:rPr>
              <a:t> programs postponed due to DoE restrictions.</a:t>
            </a:r>
          </a:p>
          <a:p>
            <a:pPr indent="-228600">
              <a:lnSpc>
                <a:spcPct val="90000"/>
              </a:lnSpc>
              <a:spcAft>
                <a:spcPts val="600"/>
              </a:spcAft>
              <a:buFont typeface="Arial" panose="020B0604020202020204" pitchFamily="34" charset="0"/>
              <a:buChar char="•"/>
            </a:pPr>
            <a:endParaRPr lang="en-US" sz="2000" dirty="0">
              <a:solidFill>
                <a:srgbClr val="000000"/>
              </a:solidFill>
            </a:endParaRPr>
          </a:p>
          <a:p>
            <a:pPr>
              <a:lnSpc>
                <a:spcPct val="90000"/>
              </a:lnSpc>
              <a:spcAft>
                <a:spcPts val="600"/>
              </a:spcAft>
            </a:pPr>
            <a:r>
              <a:rPr lang="en-US" sz="2000" b="1" dirty="0">
                <a:solidFill>
                  <a:srgbClr val="000000"/>
                </a:solidFill>
              </a:rPr>
              <a:t>2021</a:t>
            </a:r>
          </a:p>
          <a:p>
            <a:pPr marL="285750" indent="-228600">
              <a:lnSpc>
                <a:spcPct val="90000"/>
              </a:lnSpc>
              <a:spcAft>
                <a:spcPts val="600"/>
              </a:spcAft>
              <a:buFont typeface="Arial" panose="020B0604020202020204" pitchFamily="34" charset="0"/>
              <a:buChar char="•"/>
            </a:pPr>
            <a:r>
              <a:rPr lang="en-US" sz="2000" dirty="0">
                <a:solidFill>
                  <a:srgbClr val="000000"/>
                </a:solidFill>
              </a:rPr>
              <a:t>Development team working to translate the learning to an online format, with option to move to face to face if restrictions ease.</a:t>
            </a:r>
          </a:p>
          <a:p>
            <a:pPr marL="285750" indent="-228600">
              <a:lnSpc>
                <a:spcPct val="90000"/>
              </a:lnSpc>
              <a:spcAft>
                <a:spcPts val="600"/>
              </a:spcAft>
              <a:buFont typeface="Arial" panose="020B0604020202020204" pitchFamily="34" charset="0"/>
              <a:buChar char="•"/>
            </a:pPr>
            <a:r>
              <a:rPr lang="en-US" sz="2000" dirty="0">
                <a:solidFill>
                  <a:srgbClr val="000000"/>
                </a:solidFill>
              </a:rPr>
              <a:t>Trial with Penrith group of schools from Term 1.</a:t>
            </a:r>
          </a:p>
          <a:p>
            <a:pPr marL="285750" indent="-228600">
              <a:lnSpc>
                <a:spcPct val="90000"/>
              </a:lnSpc>
              <a:spcAft>
                <a:spcPts val="600"/>
              </a:spcAft>
              <a:buFont typeface="Arial" panose="020B0604020202020204" pitchFamily="34" charset="0"/>
              <a:buChar char="•"/>
            </a:pPr>
            <a:r>
              <a:rPr lang="en-US" sz="2000" dirty="0">
                <a:solidFill>
                  <a:srgbClr val="000000"/>
                </a:solidFill>
              </a:rPr>
              <a:t>Plans to extend to additional groups throughout 2021.</a:t>
            </a:r>
          </a:p>
          <a:p>
            <a:pPr>
              <a:lnSpc>
                <a:spcPct val="90000"/>
              </a:lnSpc>
              <a:spcAft>
                <a:spcPts val="600"/>
              </a:spcAft>
            </a:pPr>
            <a:endParaRPr lang="en-US" sz="2000" dirty="0">
              <a:solidFill>
                <a:srgbClr val="000000"/>
              </a:solidFill>
            </a:endParaRPr>
          </a:p>
          <a:p>
            <a:pPr indent="-228600">
              <a:lnSpc>
                <a:spcPct val="90000"/>
              </a:lnSpc>
              <a:spcAft>
                <a:spcPts val="600"/>
              </a:spcAft>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249417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4"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14">
            <a:extLst>
              <a:ext uri="{FF2B5EF4-FFF2-40B4-BE49-F238E27FC236}">
                <a16:creationId xmlns:a16="http://schemas.microsoft.com/office/drawing/2014/main" id="{84C152EE-077A-4B40-BAD6-0E85DCCCF017}"/>
              </a:ext>
            </a:extLst>
          </p:cNvPr>
          <p:cNvPicPr>
            <a:picLocks noChangeAspect="1"/>
          </p:cNvPicPr>
          <p:nvPr/>
        </p:nvPicPr>
        <p:blipFill rotWithShape="1">
          <a:blip r:embed="rId4">
            <a:alphaModFix/>
          </a:blip>
          <a:srcRect r="1" b="28777"/>
          <a:stretch/>
        </p:blipFill>
        <p:spPr>
          <a:xfrm>
            <a:off x="663271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TextBox 2">
            <a:extLst>
              <a:ext uri="{FF2B5EF4-FFF2-40B4-BE49-F238E27FC236}">
                <a16:creationId xmlns:a16="http://schemas.microsoft.com/office/drawing/2014/main" id="{005DCE71-CB9E-4C6A-AC0D-B5B0E1D407AF}"/>
              </a:ext>
            </a:extLst>
          </p:cNvPr>
          <p:cNvSpPr txBox="1"/>
          <p:nvPr/>
        </p:nvSpPr>
        <p:spPr>
          <a:xfrm>
            <a:off x="759735" y="398192"/>
            <a:ext cx="4977578" cy="537603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dirty="0">
              <a:solidFill>
                <a:srgbClr val="000000"/>
              </a:solidFill>
            </a:endParaRPr>
          </a:p>
          <a:p>
            <a:pPr>
              <a:lnSpc>
                <a:spcPct val="90000"/>
              </a:lnSpc>
              <a:spcAft>
                <a:spcPts val="600"/>
              </a:spcAft>
            </a:pPr>
            <a:endParaRPr lang="en-US" dirty="0">
              <a:solidFill>
                <a:srgbClr val="000000"/>
              </a:solidFill>
            </a:endParaRPr>
          </a:p>
          <a:p>
            <a:pPr>
              <a:lnSpc>
                <a:spcPct val="90000"/>
              </a:lnSpc>
              <a:spcAft>
                <a:spcPts val="600"/>
              </a:spcAft>
            </a:pPr>
            <a:r>
              <a:rPr lang="en-US" sz="2000" b="1" dirty="0">
                <a:solidFill>
                  <a:srgbClr val="000000"/>
                </a:solidFill>
              </a:rPr>
              <a:t>Progress to date</a:t>
            </a:r>
          </a:p>
          <a:p>
            <a:pPr marL="285750" indent="-285750">
              <a:lnSpc>
                <a:spcPct val="90000"/>
              </a:lnSpc>
              <a:spcAft>
                <a:spcPts val="600"/>
              </a:spcAft>
              <a:buFont typeface="Arial" panose="020B0604020202020204" pitchFamily="34" charset="0"/>
              <a:buChar char="•"/>
            </a:pPr>
            <a:r>
              <a:rPr lang="en-US" sz="2000" dirty="0">
                <a:solidFill>
                  <a:srgbClr val="000000"/>
                </a:solidFill>
              </a:rPr>
              <a:t>No programs in 2020 due to PL restrictions.</a:t>
            </a:r>
          </a:p>
          <a:p>
            <a:pPr marL="285750" indent="-285750">
              <a:lnSpc>
                <a:spcPct val="90000"/>
              </a:lnSpc>
              <a:spcAft>
                <a:spcPts val="600"/>
              </a:spcAft>
              <a:buFont typeface="Arial" panose="020B0604020202020204" pitchFamily="34" charset="0"/>
              <a:buChar char="•"/>
            </a:pPr>
            <a:r>
              <a:rPr lang="en-US" sz="2000" dirty="0">
                <a:solidFill>
                  <a:srgbClr val="000000"/>
                </a:solidFill>
              </a:rPr>
              <a:t>NESA submissions for registered hours completed. On hold with NESA until review completed.</a:t>
            </a:r>
          </a:p>
          <a:p>
            <a:pPr indent="-228600">
              <a:lnSpc>
                <a:spcPct val="90000"/>
              </a:lnSpc>
              <a:spcAft>
                <a:spcPts val="600"/>
              </a:spcAft>
              <a:buFont typeface="Arial" panose="020B0604020202020204" pitchFamily="34" charset="0"/>
              <a:buChar char="•"/>
            </a:pPr>
            <a:endParaRPr lang="en-US" sz="1700" dirty="0">
              <a:solidFill>
                <a:srgbClr val="000000"/>
              </a:solidFill>
            </a:endParaRPr>
          </a:p>
          <a:p>
            <a:pPr>
              <a:lnSpc>
                <a:spcPct val="90000"/>
              </a:lnSpc>
              <a:spcAft>
                <a:spcPts val="600"/>
              </a:spcAft>
            </a:pPr>
            <a:r>
              <a:rPr lang="en-US" sz="2000" b="1" dirty="0">
                <a:solidFill>
                  <a:srgbClr val="000000"/>
                </a:solidFill>
              </a:rPr>
              <a:t>2021 Plans</a:t>
            </a:r>
            <a:endParaRPr lang="en-US" sz="2000" dirty="0">
              <a:solidFill>
                <a:srgbClr val="000000"/>
              </a:solidFill>
            </a:endParaRPr>
          </a:p>
          <a:p>
            <a:pPr marL="285750" indent="-228600">
              <a:lnSpc>
                <a:spcPct val="90000"/>
              </a:lnSpc>
              <a:spcAft>
                <a:spcPts val="600"/>
              </a:spcAft>
              <a:buFont typeface="Arial" panose="020B0604020202020204" pitchFamily="34" charset="0"/>
              <a:buChar char="•"/>
            </a:pPr>
            <a:r>
              <a:rPr lang="en-US" sz="2000" dirty="0">
                <a:solidFill>
                  <a:srgbClr val="000000"/>
                </a:solidFill>
              </a:rPr>
              <a:t>Train presenters in Term 1, with a trial of each program</a:t>
            </a:r>
          </a:p>
          <a:p>
            <a:pPr marL="285750" indent="-228600">
              <a:lnSpc>
                <a:spcPct val="90000"/>
              </a:lnSpc>
              <a:spcAft>
                <a:spcPts val="600"/>
              </a:spcAft>
              <a:buFont typeface="Arial" panose="020B0604020202020204" pitchFamily="34" charset="0"/>
              <a:buChar char="•"/>
            </a:pPr>
            <a:r>
              <a:rPr lang="en-US" sz="2000" dirty="0">
                <a:solidFill>
                  <a:srgbClr val="000000"/>
                </a:solidFill>
              </a:rPr>
              <a:t>Commence delivery of programs in Term 2</a:t>
            </a:r>
          </a:p>
          <a:p>
            <a:pPr marL="285750" indent="-228600">
              <a:lnSpc>
                <a:spcPct val="90000"/>
              </a:lnSpc>
              <a:spcAft>
                <a:spcPts val="600"/>
              </a:spcAft>
              <a:buFont typeface="Arial" panose="020B0604020202020204" pitchFamily="34" charset="0"/>
              <a:buChar char="•"/>
            </a:pPr>
            <a:r>
              <a:rPr lang="en-US" sz="2000" dirty="0">
                <a:solidFill>
                  <a:srgbClr val="000000"/>
                </a:solidFill>
              </a:rPr>
              <a:t>Dependent on DoE advice around professional learning</a:t>
            </a:r>
          </a:p>
          <a:p>
            <a:pPr marL="285750" indent="-228600">
              <a:lnSpc>
                <a:spcPct val="90000"/>
              </a:lnSpc>
              <a:spcAft>
                <a:spcPts val="600"/>
              </a:spcAft>
              <a:buFont typeface="Arial" panose="020B0604020202020204" pitchFamily="34" charset="0"/>
              <a:buChar char="•"/>
            </a:pPr>
            <a:r>
              <a:rPr lang="en-US" sz="2000" dirty="0">
                <a:solidFill>
                  <a:srgbClr val="000000"/>
                </a:solidFill>
              </a:rPr>
              <a:t>Experiential learning program requires face to face delivery</a:t>
            </a:r>
            <a:endParaRPr lang="en-US" sz="1700" dirty="0">
              <a:solidFill>
                <a:srgbClr val="000000"/>
              </a:solidFill>
            </a:endParaRPr>
          </a:p>
          <a:p>
            <a:pPr>
              <a:lnSpc>
                <a:spcPct val="90000"/>
              </a:lnSpc>
              <a:spcAft>
                <a:spcPts val="600"/>
              </a:spcAft>
            </a:pPr>
            <a:endParaRPr lang="en-US" sz="1700" dirty="0">
              <a:solidFill>
                <a:srgbClr val="000000"/>
              </a:solidFill>
            </a:endParaRPr>
          </a:p>
          <a:p>
            <a:pPr>
              <a:lnSpc>
                <a:spcPct val="90000"/>
              </a:lnSpc>
              <a:spcAft>
                <a:spcPts val="600"/>
              </a:spcAft>
            </a:pPr>
            <a:endParaRPr lang="en-US" sz="1700" dirty="0">
              <a:solidFill>
                <a:srgbClr val="000000"/>
              </a:solidFill>
            </a:endParaRPr>
          </a:p>
          <a:p>
            <a:pPr>
              <a:lnSpc>
                <a:spcPct val="90000"/>
              </a:lnSpc>
              <a:spcAft>
                <a:spcPts val="600"/>
              </a:spcAft>
            </a:pPr>
            <a:endParaRPr lang="en-US" sz="1700" dirty="0">
              <a:solidFill>
                <a:srgbClr val="000000"/>
              </a:solidFill>
            </a:endParaRPr>
          </a:p>
          <a:p>
            <a:pPr>
              <a:lnSpc>
                <a:spcPct val="90000"/>
              </a:lnSpc>
              <a:spcAft>
                <a:spcPts val="600"/>
              </a:spcAft>
            </a:pPr>
            <a:endParaRPr lang="en-US" sz="1700" dirty="0">
              <a:solidFill>
                <a:srgbClr val="000000"/>
              </a:solidFill>
            </a:endParaRPr>
          </a:p>
          <a:p>
            <a:pPr indent="-228600">
              <a:lnSpc>
                <a:spcPct val="90000"/>
              </a:lnSpc>
              <a:spcAft>
                <a:spcPts val="600"/>
              </a:spcAft>
              <a:buFont typeface="Arial" panose="020B0604020202020204" pitchFamily="34" charset="0"/>
              <a:buChar char="•"/>
            </a:pPr>
            <a:endParaRPr lang="en-US" sz="1700" dirty="0">
              <a:solidFill>
                <a:srgbClr val="000000"/>
              </a:solidFill>
            </a:endParaRPr>
          </a:p>
        </p:txBody>
      </p:sp>
      <p:sp>
        <p:nvSpPr>
          <p:cNvPr id="26"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A14F68EA-E56A-4776-A5DB-96160A2CA314}"/>
              </a:ext>
            </a:extLst>
          </p:cNvPr>
          <p:cNvPicPr>
            <a:picLocks noChangeAspect="1"/>
          </p:cNvPicPr>
          <p:nvPr/>
        </p:nvPicPr>
        <p:blipFill rotWithShape="1">
          <a:blip r:embed="rId5">
            <a:alphaModFix/>
          </a:blip>
          <a:srcRect r="822" b="2"/>
          <a:stretch/>
        </p:blipFill>
        <p:spPr>
          <a:xfrm>
            <a:off x="7399326" y="3086207"/>
            <a:ext cx="4792674" cy="3781268"/>
          </a:xfrm>
          <a:custGeom>
            <a:avLst/>
            <a:gdLst/>
            <a:ahLst/>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
        <p:nvSpPr>
          <p:cNvPr id="9" name="TextBox 8">
            <a:extLst>
              <a:ext uri="{FF2B5EF4-FFF2-40B4-BE49-F238E27FC236}">
                <a16:creationId xmlns:a16="http://schemas.microsoft.com/office/drawing/2014/main" id="{8F27243C-28A9-4CAB-B28E-F4C3DDDEC8FA}"/>
              </a:ext>
            </a:extLst>
          </p:cNvPr>
          <p:cNvSpPr txBox="1"/>
          <p:nvPr/>
        </p:nvSpPr>
        <p:spPr>
          <a:xfrm>
            <a:off x="736413" y="4653734"/>
            <a:ext cx="1282890" cy="646331"/>
          </a:xfrm>
          <a:prstGeom prst="rect">
            <a:avLst/>
          </a:prstGeom>
          <a:noFill/>
        </p:spPr>
        <p:txBody>
          <a:bodyPr wrap="square" rtlCol="0">
            <a:spAutoFit/>
          </a:bodyPr>
          <a:lstStyle/>
          <a:p>
            <a:pPr marL="0" marR="0" lvl="0" indent="0" algn="l" defTabSz="914400" rtl="0" eaLnBrk="1" fontAlgn="auto" latinLnBrk="0" hangingPunct="1">
              <a:spcBef>
                <a:spcPts val="0"/>
              </a:spcBef>
              <a:spcAft>
                <a:spcPts val="600"/>
              </a:spcAft>
              <a:buClrTx/>
              <a:buSzTx/>
              <a:buFontTx/>
              <a:buNone/>
              <a:tabLst/>
              <a:defRPr/>
            </a:pPr>
            <a:r>
              <a:rPr kumimoji="0" lang="en-AU" b="0" i="0" u="none" strike="noStrike" kern="1200" cap="none" spc="0" normalizeH="0" baseline="0" noProof="0">
                <a:ln>
                  <a:noFill/>
                </a:ln>
                <a:solidFill>
                  <a:prstClr val="white"/>
                </a:solidFill>
                <a:effectLst/>
                <a:uLnTx/>
                <a:uFillTx/>
                <a:latin typeface="Calibri" panose="020F0502020204030204"/>
                <a:ea typeface="+mn-ea"/>
                <a:cs typeface="+mn-cs"/>
              </a:rPr>
              <a:t>Middle Leading</a:t>
            </a:r>
          </a:p>
        </p:txBody>
      </p:sp>
      <p:sp>
        <p:nvSpPr>
          <p:cNvPr id="10" name="TextBox 9">
            <a:extLst>
              <a:ext uri="{FF2B5EF4-FFF2-40B4-BE49-F238E27FC236}">
                <a16:creationId xmlns:a16="http://schemas.microsoft.com/office/drawing/2014/main" id="{CC178D1E-FAFF-4856-83C9-F929AAAB0B42}"/>
              </a:ext>
            </a:extLst>
          </p:cNvPr>
          <p:cNvSpPr txBox="1"/>
          <p:nvPr/>
        </p:nvSpPr>
        <p:spPr>
          <a:xfrm>
            <a:off x="1932298" y="2196808"/>
            <a:ext cx="1745776" cy="646331"/>
          </a:xfrm>
          <a:prstGeom prst="rect">
            <a:avLst/>
          </a:prstGeom>
          <a:noFill/>
        </p:spPr>
        <p:txBody>
          <a:bodyPr wrap="square" rtlCol="0">
            <a:spAutoFit/>
          </a:bodyPr>
          <a:lstStyle/>
          <a:p>
            <a:pPr marL="0" marR="0" lvl="0" indent="0" algn="l" defTabSz="914400" rtl="0" eaLnBrk="1" fontAlgn="auto" latinLnBrk="0" hangingPunct="1">
              <a:spcBef>
                <a:spcPts val="0"/>
              </a:spcBef>
              <a:spcAft>
                <a:spcPts val="600"/>
              </a:spcAft>
              <a:buClrTx/>
              <a:buSzTx/>
              <a:buFontTx/>
              <a:buNone/>
              <a:tabLst/>
              <a:defRPr/>
            </a:pPr>
            <a:r>
              <a:rPr kumimoji="0" lang="en-AU" b="0" i="0" u="none" strike="noStrike" kern="1200" cap="none" spc="0" normalizeH="0" baseline="0" noProof="0" dirty="0">
                <a:ln>
                  <a:noFill/>
                </a:ln>
                <a:solidFill>
                  <a:prstClr val="white"/>
                </a:solidFill>
                <a:effectLst/>
                <a:uLnTx/>
                <a:uFillTx/>
                <a:latin typeface="Calibri" panose="020F0502020204030204"/>
                <a:ea typeface="+mn-ea"/>
                <a:cs typeface="+mn-cs"/>
              </a:rPr>
              <a:t>Collaborative Professionalism</a:t>
            </a:r>
          </a:p>
        </p:txBody>
      </p:sp>
      <p:sp>
        <p:nvSpPr>
          <p:cNvPr id="11" name="TextBox 10">
            <a:extLst>
              <a:ext uri="{FF2B5EF4-FFF2-40B4-BE49-F238E27FC236}">
                <a16:creationId xmlns:a16="http://schemas.microsoft.com/office/drawing/2014/main" id="{5D6385F8-D16F-491C-B04A-D9F0174A4EE4}"/>
              </a:ext>
            </a:extLst>
          </p:cNvPr>
          <p:cNvSpPr txBox="1"/>
          <p:nvPr/>
        </p:nvSpPr>
        <p:spPr>
          <a:xfrm>
            <a:off x="3719016" y="4705690"/>
            <a:ext cx="1282890" cy="646331"/>
          </a:xfrm>
          <a:prstGeom prst="rect">
            <a:avLst/>
          </a:prstGeom>
          <a:noFill/>
        </p:spPr>
        <p:txBody>
          <a:bodyPr wrap="square" rtlCol="0">
            <a:spAutoFit/>
          </a:bodyPr>
          <a:lstStyle/>
          <a:p>
            <a:pPr marL="0" marR="0" lvl="0" indent="0" algn="l" defTabSz="914400" rtl="0" eaLnBrk="1" fontAlgn="auto" latinLnBrk="0" hangingPunct="1">
              <a:spcBef>
                <a:spcPts val="0"/>
              </a:spcBef>
              <a:spcAft>
                <a:spcPts val="600"/>
              </a:spcAft>
              <a:buClrTx/>
              <a:buSzTx/>
              <a:buFontTx/>
              <a:buNone/>
              <a:tabLst/>
              <a:defRPr/>
            </a:pPr>
            <a:r>
              <a:rPr kumimoji="0" lang="en-AU" b="0" i="0" u="none" strike="noStrike" kern="1200" cap="none" spc="0" normalizeH="0" baseline="0" noProof="0">
                <a:ln>
                  <a:noFill/>
                </a:ln>
                <a:solidFill>
                  <a:prstClr val="white"/>
                </a:solidFill>
                <a:effectLst/>
                <a:uLnTx/>
                <a:uFillTx/>
                <a:latin typeface="Calibri" panose="020F0502020204030204"/>
                <a:ea typeface="+mn-ea"/>
                <a:cs typeface="+mn-cs"/>
              </a:rPr>
              <a:t>Ideas in Action</a:t>
            </a:r>
          </a:p>
        </p:txBody>
      </p:sp>
    </p:spTree>
    <p:extLst>
      <p:ext uri="{BB962C8B-B14F-4D97-AF65-F5344CB8AC3E}">
        <p14:creationId xmlns:p14="http://schemas.microsoft.com/office/powerpoint/2010/main" val="1484488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25679F23-EC94-41C3-A5B7-364902D02F7B}"/>
              </a:ext>
            </a:extLst>
          </p:cNvPr>
          <p:cNvPicPr>
            <a:picLocks noChangeAspect="1"/>
          </p:cNvPicPr>
          <p:nvPr/>
        </p:nvPicPr>
        <p:blipFill>
          <a:blip r:embed="rId3"/>
          <a:stretch>
            <a:fillRect/>
          </a:stretch>
        </p:blipFill>
        <p:spPr>
          <a:xfrm>
            <a:off x="1272567" y="643467"/>
            <a:ext cx="9646866"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72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69ED51-B0F7-4CC1-8D8F-27DF45EF14AA}"/>
              </a:ext>
            </a:extLst>
          </p:cNvPr>
          <p:cNvSpPr>
            <a:spLocks noGrp="1"/>
          </p:cNvSpPr>
          <p:nvPr>
            <p:ph type="title"/>
          </p:nvPr>
        </p:nvSpPr>
        <p:spPr>
          <a:xfrm>
            <a:off x="838200" y="365125"/>
            <a:ext cx="10515600" cy="1325563"/>
          </a:xfrm>
        </p:spPr>
        <p:txBody>
          <a:bodyPr>
            <a:normAutofit/>
          </a:bodyPr>
          <a:lstStyle/>
          <a:p>
            <a:r>
              <a:rPr lang="en-AU" b="1" dirty="0"/>
              <a:t>Professional Learning Program 2020</a:t>
            </a:r>
          </a:p>
        </p:txBody>
      </p:sp>
      <p:graphicFrame>
        <p:nvGraphicFramePr>
          <p:cNvPr id="5" name="Content Placeholder 2">
            <a:extLst>
              <a:ext uri="{FF2B5EF4-FFF2-40B4-BE49-F238E27FC236}">
                <a16:creationId xmlns:a16="http://schemas.microsoft.com/office/drawing/2014/main" id="{2B613CE5-73AD-4148-88A1-999EC881310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7424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418252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F094233-2135-4AF1-986E-5751814CD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770" y="4209599"/>
            <a:ext cx="4172809" cy="2173848"/>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836" y="450221"/>
            <a:ext cx="4899923"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E95AE5B-FA1F-4332-B7D0-00967BB339FC}"/>
              </a:ext>
            </a:extLst>
          </p:cNvPr>
          <p:cNvSpPr>
            <a:spLocks noGrp="1"/>
          </p:cNvSpPr>
          <p:nvPr>
            <p:ph idx="1"/>
          </p:nvPr>
        </p:nvSpPr>
        <p:spPr>
          <a:xfrm>
            <a:off x="4930231" y="458921"/>
            <a:ext cx="4654035" cy="5905303"/>
          </a:xfrm>
        </p:spPr>
        <p:txBody>
          <a:bodyPr anchor="ctr">
            <a:normAutofit/>
          </a:bodyPr>
          <a:lstStyle/>
          <a:p>
            <a:pPr marL="0" indent="0">
              <a:buNone/>
            </a:pPr>
            <a:endParaRPr lang="en-AU" sz="2000" b="1" dirty="0"/>
          </a:p>
          <a:p>
            <a:pPr marL="0" indent="0">
              <a:buNone/>
            </a:pPr>
            <a:r>
              <a:rPr lang="en-AU" sz="2000" b="1" dirty="0"/>
              <a:t>2020</a:t>
            </a:r>
            <a:endParaRPr lang="en-AU" sz="2000" dirty="0"/>
          </a:p>
          <a:p>
            <a:pPr lvl="0"/>
            <a:r>
              <a:rPr lang="en-AU" sz="1800" dirty="0"/>
              <a:t>67 participants / 15 facilitators</a:t>
            </a:r>
          </a:p>
          <a:p>
            <a:pPr lvl="0"/>
            <a:r>
              <a:rPr lang="en-AU" sz="1800" dirty="0"/>
              <a:t>Blended learning model; podcasts from Ann McIntyre, videos from experienced Principals, scaffolded discussions/activities, facilitated learning teams led by experienced principals.      </a:t>
            </a:r>
          </a:p>
          <a:p>
            <a:pPr lvl="0"/>
            <a:r>
              <a:rPr lang="en-AU" sz="1800" dirty="0"/>
              <a:t>Zoom Conference Term 3 very successful. </a:t>
            </a:r>
          </a:p>
          <a:p>
            <a:pPr lvl="0"/>
            <a:r>
              <a:rPr lang="en-AU" sz="1800" dirty="0"/>
              <a:t>Planned series of Zoom sessions (Murat Dizdar, Karen Jones)</a:t>
            </a:r>
          </a:p>
          <a:p>
            <a:pPr lvl="0"/>
            <a:endParaRPr lang="en-AU" sz="2000" dirty="0"/>
          </a:p>
          <a:p>
            <a:pPr marL="0" lvl="0" indent="0">
              <a:buNone/>
            </a:pPr>
            <a:r>
              <a:rPr lang="en-AU" sz="2000" b="1" dirty="0"/>
              <a:t>2021 </a:t>
            </a:r>
          </a:p>
          <a:p>
            <a:pPr lvl="0"/>
            <a:r>
              <a:rPr lang="en-AU" sz="1800" dirty="0"/>
              <a:t>May conference (F2F/Zoom)</a:t>
            </a:r>
          </a:p>
          <a:p>
            <a:pPr lvl="0"/>
            <a:r>
              <a:rPr lang="en-AU" sz="1800" dirty="0"/>
              <a:t>Term 1 Zoom sessions </a:t>
            </a:r>
          </a:p>
          <a:p>
            <a:pPr lvl="0"/>
            <a:r>
              <a:rPr lang="en-AU" sz="1800" dirty="0"/>
              <a:t>Validation</a:t>
            </a:r>
          </a:p>
          <a:p>
            <a:pPr lvl="0"/>
            <a:endParaRPr lang="en-AU" sz="1800" dirty="0"/>
          </a:p>
          <a:p>
            <a:pPr lvl="0"/>
            <a:endParaRPr lang="en-AU" sz="1800" dirty="0"/>
          </a:p>
        </p:txBody>
      </p:sp>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5866" y="450221"/>
            <a:ext cx="1868033" cy="3603165"/>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361553F-613E-47A4-ACEA-7BCC863E2670}"/>
              </a:ext>
            </a:extLst>
          </p:cNvPr>
          <p:cNvPicPr>
            <a:picLocks noChangeAspect="1"/>
          </p:cNvPicPr>
          <p:nvPr/>
        </p:nvPicPr>
        <p:blipFill>
          <a:blip r:embed="rId3"/>
          <a:stretch>
            <a:fillRect/>
          </a:stretch>
        </p:blipFill>
        <p:spPr>
          <a:xfrm>
            <a:off x="757422" y="4630407"/>
            <a:ext cx="3630527" cy="1323386"/>
          </a:xfrm>
          <a:prstGeom prst="rect">
            <a:avLst/>
          </a:prstGeom>
        </p:spPr>
      </p:pic>
      <p:sp>
        <p:nvSpPr>
          <p:cNvPr id="17" name="Rectangle 1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3746" y="4214253"/>
            <a:ext cx="1868033" cy="2173848"/>
          </a:xfrm>
          <a:prstGeom prst="rect">
            <a:avLst/>
          </a:prstGeom>
          <a:solidFill>
            <a:srgbClr val="53BEE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A678800-31DA-450E-B8CE-C0592B8E6D6E}"/>
              </a:ext>
            </a:extLst>
          </p:cNvPr>
          <p:cNvPicPr>
            <a:picLocks noChangeAspect="1"/>
          </p:cNvPicPr>
          <p:nvPr/>
        </p:nvPicPr>
        <p:blipFill>
          <a:blip r:embed="rId4"/>
          <a:stretch>
            <a:fillRect/>
          </a:stretch>
        </p:blipFill>
        <p:spPr>
          <a:xfrm>
            <a:off x="448101" y="744683"/>
            <a:ext cx="2883502" cy="3014240"/>
          </a:xfrm>
          <a:prstGeom prst="rect">
            <a:avLst/>
          </a:prstGeom>
        </p:spPr>
      </p:pic>
    </p:spTree>
    <p:extLst>
      <p:ext uri="{BB962C8B-B14F-4D97-AF65-F5344CB8AC3E}">
        <p14:creationId xmlns:p14="http://schemas.microsoft.com/office/powerpoint/2010/main" val="233089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20EEB9-0BD9-4030-A2DD-F7D115F86981}"/>
              </a:ext>
            </a:extLst>
          </p:cNvPr>
          <p:cNvSpPr>
            <a:spLocks noGrp="1"/>
          </p:cNvSpPr>
          <p:nvPr>
            <p:ph type="title"/>
          </p:nvPr>
        </p:nvSpPr>
        <p:spPr>
          <a:xfrm>
            <a:off x="6617740" y="802955"/>
            <a:ext cx="4766330" cy="1454051"/>
          </a:xfrm>
        </p:spPr>
        <p:txBody>
          <a:bodyPr>
            <a:normAutofit/>
          </a:bodyPr>
          <a:lstStyle/>
          <a:p>
            <a:br>
              <a:rPr lang="en-AU" sz="1700" b="1" dirty="0">
                <a:solidFill>
                  <a:srgbClr val="000000"/>
                </a:solidFill>
              </a:rPr>
            </a:br>
            <a:br>
              <a:rPr lang="en-AU" sz="1700" b="1" dirty="0">
                <a:solidFill>
                  <a:srgbClr val="000000"/>
                </a:solidFill>
              </a:rPr>
            </a:br>
            <a:br>
              <a:rPr lang="en-AU" sz="1700" b="1" dirty="0">
                <a:solidFill>
                  <a:srgbClr val="000000"/>
                </a:solidFill>
              </a:rPr>
            </a:br>
            <a:br>
              <a:rPr lang="en-AU" sz="1700" b="1" dirty="0">
                <a:solidFill>
                  <a:srgbClr val="000000"/>
                </a:solidFill>
              </a:rPr>
            </a:br>
            <a:endParaRPr lang="en-AU" sz="1700" b="1" dirty="0">
              <a:solidFill>
                <a:srgbClr val="000000"/>
              </a:solidFill>
            </a:endParaRPr>
          </a:p>
        </p:txBody>
      </p:sp>
      <p:sp>
        <p:nvSpPr>
          <p:cNvPr id="13"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676EF5AB-92CB-41D3-8D5A-CD86DB76CF40}"/>
              </a:ext>
            </a:extLst>
          </p:cNvPr>
          <p:cNvPicPr>
            <a:picLocks noChangeAspect="1"/>
          </p:cNvPicPr>
          <p:nvPr/>
        </p:nvPicPr>
        <p:blipFill>
          <a:blip r:embed="rId4"/>
          <a:stretch>
            <a:fillRect/>
          </a:stretch>
        </p:blipFill>
        <p:spPr>
          <a:xfrm>
            <a:off x="338328" y="2565258"/>
            <a:ext cx="4142232" cy="2651027"/>
          </a:xfrm>
          <a:prstGeom prst="rect">
            <a:avLst/>
          </a:prstGeom>
        </p:spPr>
      </p:pic>
      <p:sp>
        <p:nvSpPr>
          <p:cNvPr id="3" name="Content Placeholder 2">
            <a:extLst>
              <a:ext uri="{FF2B5EF4-FFF2-40B4-BE49-F238E27FC236}">
                <a16:creationId xmlns:a16="http://schemas.microsoft.com/office/drawing/2014/main" id="{4B397133-9794-4464-A058-6B16412FC4E2}"/>
              </a:ext>
            </a:extLst>
          </p:cNvPr>
          <p:cNvSpPr>
            <a:spLocks noGrp="1"/>
          </p:cNvSpPr>
          <p:nvPr>
            <p:ph idx="1"/>
          </p:nvPr>
        </p:nvSpPr>
        <p:spPr>
          <a:xfrm>
            <a:off x="6621072" y="802955"/>
            <a:ext cx="4765949" cy="4972204"/>
          </a:xfrm>
        </p:spPr>
        <p:txBody>
          <a:bodyPr anchor="t">
            <a:normAutofit/>
          </a:bodyPr>
          <a:lstStyle/>
          <a:p>
            <a:pPr marL="0" indent="0">
              <a:buNone/>
            </a:pPr>
            <a:r>
              <a:rPr lang="en-AU" sz="2400" b="1" dirty="0"/>
              <a:t>Progress update</a:t>
            </a:r>
            <a:endParaRPr lang="en-AU" sz="2400" dirty="0"/>
          </a:p>
          <a:p>
            <a:r>
              <a:rPr lang="en-AU" sz="2400" dirty="0">
                <a:solidFill>
                  <a:srgbClr val="000000"/>
                </a:solidFill>
              </a:rPr>
              <a:t>Liverpool/Sutherland group started</a:t>
            </a:r>
          </a:p>
          <a:p>
            <a:pPr marL="0" indent="0">
              <a:buNone/>
            </a:pPr>
            <a:r>
              <a:rPr lang="en-AU" sz="2400" dirty="0">
                <a:solidFill>
                  <a:srgbClr val="000000"/>
                </a:solidFill>
              </a:rPr>
              <a:t>Needing numbers</a:t>
            </a:r>
          </a:p>
          <a:p>
            <a:r>
              <a:rPr lang="en-AU" sz="2400" dirty="0">
                <a:solidFill>
                  <a:srgbClr val="000000"/>
                </a:solidFill>
              </a:rPr>
              <a:t>Port Jackson/Bondi </a:t>
            </a:r>
          </a:p>
          <a:p>
            <a:r>
              <a:rPr lang="en-AU" sz="2400" dirty="0">
                <a:solidFill>
                  <a:srgbClr val="000000"/>
                </a:solidFill>
              </a:rPr>
              <a:t>Central Coast</a:t>
            </a:r>
          </a:p>
          <a:p>
            <a:r>
              <a:rPr lang="en-AU" sz="2400" dirty="0">
                <a:solidFill>
                  <a:srgbClr val="000000"/>
                </a:solidFill>
              </a:rPr>
              <a:t>Minimum group size, 22</a:t>
            </a:r>
          </a:p>
          <a:p>
            <a:pPr marL="0" indent="0">
              <a:buNone/>
            </a:pPr>
            <a:endParaRPr lang="en-AU" sz="1800" dirty="0">
              <a:solidFill>
                <a:srgbClr val="000000"/>
              </a:solidFill>
            </a:endParaRPr>
          </a:p>
        </p:txBody>
      </p:sp>
    </p:spTree>
    <p:extLst>
      <p:ext uri="{BB962C8B-B14F-4D97-AF65-F5344CB8AC3E}">
        <p14:creationId xmlns:p14="http://schemas.microsoft.com/office/powerpoint/2010/main" val="21779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578D85-B41D-4F59-850A-30AC739D1AC8}"/>
              </a:ext>
            </a:extLst>
          </p:cNvPr>
          <p:cNvSpPr>
            <a:spLocks noGrp="1"/>
          </p:cNvSpPr>
          <p:nvPr>
            <p:ph type="title"/>
          </p:nvPr>
        </p:nvSpPr>
        <p:spPr>
          <a:xfrm>
            <a:off x="674237" y="65297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7 Habits of Highly Effective People</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CC3F66D-E4F6-42AA-ACF4-89314C50F086}"/>
              </a:ext>
            </a:extLst>
          </p:cNvPr>
          <p:cNvSpPr>
            <a:spLocks noGrp="1"/>
          </p:cNvSpPr>
          <p:nvPr>
            <p:ph idx="1"/>
          </p:nvPr>
        </p:nvSpPr>
        <p:spPr>
          <a:xfrm>
            <a:off x="5006544" y="321177"/>
            <a:ext cx="6347256" cy="5855786"/>
          </a:xfrm>
        </p:spPr>
        <p:txBody>
          <a:bodyPr>
            <a:normAutofit/>
          </a:bodyPr>
          <a:lstStyle/>
          <a:p>
            <a:pPr marL="0" indent="0">
              <a:buNone/>
            </a:pPr>
            <a:r>
              <a:rPr lang="en-AU" sz="2000" b="1" dirty="0"/>
              <a:t>Evaluation</a:t>
            </a:r>
          </a:p>
          <a:p>
            <a:pPr marL="0" indent="0">
              <a:buNone/>
            </a:pPr>
            <a:endParaRPr lang="en-AU" sz="2000" b="1" dirty="0"/>
          </a:p>
          <a:p>
            <a:pPr marL="0" indent="0">
              <a:buNone/>
            </a:pPr>
            <a:r>
              <a:rPr lang="en-AU" sz="2000" b="1" dirty="0"/>
              <a:t>7 Habits</a:t>
            </a:r>
          </a:p>
          <a:p>
            <a:r>
              <a:rPr lang="en-AU" sz="2000" dirty="0"/>
              <a:t>11 programs (4 x PL on Demand)</a:t>
            </a:r>
          </a:p>
          <a:p>
            <a:r>
              <a:rPr lang="en-AU" sz="2000" dirty="0"/>
              <a:t>236 participants</a:t>
            </a:r>
          </a:p>
          <a:p>
            <a:r>
              <a:rPr lang="en-AU" sz="2000" dirty="0"/>
              <a:t>NESA registered at Proficient</a:t>
            </a:r>
          </a:p>
          <a:p>
            <a:endParaRPr lang="en-AU" sz="2000" dirty="0"/>
          </a:p>
          <a:p>
            <a:pPr marL="0" indent="0">
              <a:buNone/>
            </a:pPr>
            <a:r>
              <a:rPr lang="en-AU" sz="2000" b="1" dirty="0"/>
              <a:t>Speed of Trust</a:t>
            </a:r>
          </a:p>
          <a:p>
            <a:r>
              <a:rPr lang="en-AU" sz="2000" dirty="0"/>
              <a:t>9 programs (2 x PL on Demand)</a:t>
            </a:r>
          </a:p>
          <a:p>
            <a:r>
              <a:rPr lang="en-AU" sz="2000" dirty="0"/>
              <a:t>161 participants</a:t>
            </a:r>
          </a:p>
          <a:p>
            <a:pPr marL="0" indent="0">
              <a:buNone/>
            </a:pPr>
            <a:endParaRPr lang="en-AU" sz="2000" dirty="0"/>
          </a:p>
          <a:p>
            <a:pPr marL="0" indent="0">
              <a:buNone/>
            </a:pPr>
            <a:r>
              <a:rPr lang="en-AU" sz="2400" b="1" dirty="0">
                <a:solidFill>
                  <a:srgbClr val="FF0000"/>
                </a:solidFill>
              </a:rPr>
              <a:t>96.5%</a:t>
            </a:r>
            <a:r>
              <a:rPr lang="en-AU" sz="2400" dirty="0"/>
              <a:t> would recommend this PL to a colleague.</a:t>
            </a:r>
          </a:p>
          <a:p>
            <a:pPr marL="0" indent="0">
              <a:buNone/>
            </a:pPr>
            <a:endParaRPr lang="en-AU" sz="2000" dirty="0"/>
          </a:p>
        </p:txBody>
      </p:sp>
      <p:sp>
        <p:nvSpPr>
          <p:cNvPr id="8" name="Title 1">
            <a:extLst>
              <a:ext uri="{FF2B5EF4-FFF2-40B4-BE49-F238E27FC236}">
                <a16:creationId xmlns:a16="http://schemas.microsoft.com/office/drawing/2014/main" id="{2D505332-2DEC-4D4F-AF41-289B0731FD3F}"/>
              </a:ext>
            </a:extLst>
          </p:cNvPr>
          <p:cNvSpPr txBox="1">
            <a:spLocks/>
          </p:cNvSpPr>
          <p:nvPr/>
        </p:nvSpPr>
        <p:spPr>
          <a:xfrm>
            <a:off x="538103" y="4201415"/>
            <a:ext cx="3892836" cy="16384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FFFFFF"/>
                </a:solidFill>
              </a:rPr>
              <a:t>Leading at the Speed </a:t>
            </a:r>
            <a:r>
              <a:rPr lang="en-US" sz="4800" b="1">
                <a:solidFill>
                  <a:srgbClr val="FFFFFF"/>
                </a:solidFill>
              </a:rPr>
              <a:t>of Trust</a:t>
            </a:r>
            <a:endParaRPr lang="en-US" sz="4800" b="1" dirty="0">
              <a:solidFill>
                <a:srgbClr val="FFFFFF"/>
              </a:solidFill>
            </a:endParaRPr>
          </a:p>
        </p:txBody>
      </p:sp>
    </p:spTree>
    <p:extLst>
      <p:ext uri="{BB962C8B-B14F-4D97-AF65-F5344CB8AC3E}">
        <p14:creationId xmlns:p14="http://schemas.microsoft.com/office/powerpoint/2010/main" val="197158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D08E5D3-C19E-4C64-B44B-0164C3616CFC}"/>
              </a:ext>
            </a:extLst>
          </p:cNvPr>
          <p:cNvPicPr>
            <a:picLocks noChangeAspect="1"/>
          </p:cNvPicPr>
          <p:nvPr/>
        </p:nvPicPr>
        <p:blipFill>
          <a:blip r:embed="rId3"/>
          <a:stretch>
            <a:fillRect/>
          </a:stretch>
        </p:blipFill>
        <p:spPr>
          <a:xfrm>
            <a:off x="409575" y="709612"/>
            <a:ext cx="11372850" cy="5438775"/>
          </a:xfrm>
          <a:prstGeom prst="rect">
            <a:avLst/>
          </a:prstGeom>
        </p:spPr>
      </p:pic>
    </p:spTree>
    <p:extLst>
      <p:ext uri="{BB962C8B-B14F-4D97-AF65-F5344CB8AC3E}">
        <p14:creationId xmlns:p14="http://schemas.microsoft.com/office/powerpoint/2010/main" val="355991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309EBC-047A-4D1C-B9C9-2C26FEC3CCCC}"/>
              </a:ext>
            </a:extLst>
          </p:cNvPr>
          <p:cNvPicPr>
            <a:picLocks noChangeAspect="1"/>
          </p:cNvPicPr>
          <p:nvPr/>
        </p:nvPicPr>
        <p:blipFill>
          <a:blip r:embed="rId3"/>
          <a:stretch>
            <a:fillRect/>
          </a:stretch>
        </p:blipFill>
        <p:spPr>
          <a:xfrm>
            <a:off x="757646" y="1411372"/>
            <a:ext cx="10713950" cy="2799204"/>
          </a:xfrm>
          <a:prstGeom prst="rect">
            <a:avLst/>
          </a:prstGeom>
        </p:spPr>
      </p:pic>
      <p:sp>
        <p:nvSpPr>
          <p:cNvPr id="2" name="TextBox 1">
            <a:extLst>
              <a:ext uri="{FF2B5EF4-FFF2-40B4-BE49-F238E27FC236}">
                <a16:creationId xmlns:a16="http://schemas.microsoft.com/office/drawing/2014/main" id="{C791ADEC-A4D0-442F-B6FB-47B9FC45ECD1}"/>
              </a:ext>
            </a:extLst>
          </p:cNvPr>
          <p:cNvSpPr txBox="1"/>
          <p:nvPr/>
        </p:nvSpPr>
        <p:spPr>
          <a:xfrm>
            <a:off x="1379621" y="4555958"/>
            <a:ext cx="9192126" cy="923330"/>
          </a:xfrm>
          <a:prstGeom prst="rect">
            <a:avLst/>
          </a:prstGeom>
          <a:noFill/>
        </p:spPr>
        <p:txBody>
          <a:bodyPr wrap="square" rtlCol="0">
            <a:spAutoFit/>
          </a:bodyPr>
          <a:lstStyle/>
          <a:p>
            <a:r>
              <a:rPr lang="en-AU" dirty="0"/>
              <a:t>This has been successful this year with the </a:t>
            </a:r>
            <a:r>
              <a:rPr lang="en-AU" dirty="0" err="1"/>
              <a:t>FranklinCovey</a:t>
            </a:r>
            <a:r>
              <a:rPr lang="en-AU" dirty="0"/>
              <a:t> programs.</a:t>
            </a:r>
          </a:p>
          <a:p>
            <a:pPr marL="285750" indent="-285750">
              <a:buFont typeface="Arial" panose="020B0604020202020204" pitchFamily="34" charset="0"/>
              <a:buChar char="•"/>
            </a:pPr>
            <a:r>
              <a:rPr lang="en-AU" dirty="0"/>
              <a:t>4 x school groups accessed 7 Habits</a:t>
            </a:r>
          </a:p>
          <a:p>
            <a:pPr marL="285750" indent="-285750">
              <a:buFont typeface="Arial" panose="020B0604020202020204" pitchFamily="34" charset="0"/>
              <a:buChar char="•"/>
            </a:pPr>
            <a:r>
              <a:rPr lang="en-AU" dirty="0"/>
              <a:t>2 x school groups accessed Speed of Trust</a:t>
            </a:r>
          </a:p>
        </p:txBody>
      </p:sp>
    </p:spTree>
    <p:extLst>
      <p:ext uri="{BB962C8B-B14F-4D97-AF65-F5344CB8AC3E}">
        <p14:creationId xmlns:p14="http://schemas.microsoft.com/office/powerpoint/2010/main" val="2081120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578D85-B41D-4F59-850A-30AC739D1AC8}"/>
              </a:ext>
            </a:extLst>
          </p:cNvPr>
          <p:cNvSpPr>
            <a:spLocks noGrp="1"/>
          </p:cNvSpPr>
          <p:nvPr>
            <p:ph type="title"/>
          </p:nvPr>
        </p:nvSpPr>
        <p:spPr>
          <a:xfrm>
            <a:off x="674237" y="65297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7 Habits of Highly Effective People</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CC3F66D-E4F6-42AA-ACF4-89314C50F086}"/>
              </a:ext>
            </a:extLst>
          </p:cNvPr>
          <p:cNvSpPr>
            <a:spLocks noGrp="1"/>
          </p:cNvSpPr>
          <p:nvPr>
            <p:ph idx="1"/>
          </p:nvPr>
        </p:nvSpPr>
        <p:spPr>
          <a:xfrm>
            <a:off x="4888992" y="321176"/>
            <a:ext cx="7193280" cy="6384423"/>
          </a:xfrm>
        </p:spPr>
        <p:txBody>
          <a:bodyPr>
            <a:noAutofit/>
          </a:bodyPr>
          <a:lstStyle/>
          <a:p>
            <a:pPr marL="0" indent="0">
              <a:lnSpc>
                <a:spcPct val="120000"/>
              </a:lnSpc>
              <a:buNone/>
            </a:pPr>
            <a:r>
              <a:rPr lang="en-AU" sz="2200" dirty="0"/>
              <a:t>The 7 Habits of Highly Effective People course was exceptional and highly valuable professional learning for me. It enabled me to look closely at various aspects of my professional and personal life, identify my strengths and work on strategies for developing my weaknesses. I would highly recommend the program to any colleagues in education.</a:t>
            </a:r>
          </a:p>
          <a:p>
            <a:pPr marL="0" indent="0">
              <a:lnSpc>
                <a:spcPct val="120000"/>
              </a:lnSpc>
              <a:buNone/>
            </a:pPr>
            <a:endParaRPr lang="en-AU" sz="2200" b="1" dirty="0"/>
          </a:p>
          <a:p>
            <a:pPr marL="0" indent="0">
              <a:lnSpc>
                <a:spcPct val="120000"/>
              </a:lnSpc>
              <a:buNone/>
            </a:pPr>
            <a:r>
              <a:rPr lang="en-AU" sz="2200" dirty="0"/>
              <a:t>I have participated in a lot of high quality leadership professional learning and this professional learning rates in my top five. As a Principal I thought I knew a lot but this consolidated my learning and stretched me in other ways. I am thrilled that my entire exec team is engaging in this program. This will ensure consistent language and will make it easier for us to interact with each other and with staff. An excellent program. </a:t>
            </a:r>
          </a:p>
          <a:p>
            <a:pPr marL="0" indent="0">
              <a:lnSpc>
                <a:spcPct val="120000"/>
              </a:lnSpc>
              <a:buNone/>
            </a:pPr>
            <a:endParaRPr lang="en-AU" sz="2200" b="1" dirty="0"/>
          </a:p>
        </p:txBody>
      </p:sp>
      <p:sp>
        <p:nvSpPr>
          <p:cNvPr id="4" name="TextBox 3">
            <a:extLst>
              <a:ext uri="{FF2B5EF4-FFF2-40B4-BE49-F238E27FC236}">
                <a16:creationId xmlns:a16="http://schemas.microsoft.com/office/drawing/2014/main" id="{09621850-837C-4102-A808-EADA9C54C935}"/>
              </a:ext>
            </a:extLst>
          </p:cNvPr>
          <p:cNvSpPr txBox="1"/>
          <p:nvPr/>
        </p:nvSpPr>
        <p:spPr>
          <a:xfrm>
            <a:off x="674237" y="4303776"/>
            <a:ext cx="3824611" cy="1831271"/>
          </a:xfrm>
          <a:prstGeom prst="rect">
            <a:avLst/>
          </a:prstGeom>
          <a:noFill/>
        </p:spPr>
        <p:txBody>
          <a:bodyPr wrap="square" rtlCol="0">
            <a:spAutoFit/>
          </a:bodyPr>
          <a:lstStyle/>
          <a:p>
            <a:r>
              <a:rPr lang="en-AU" sz="1900" dirty="0">
                <a:solidFill>
                  <a:schemeClr val="bg1">
                    <a:lumMod val="95000"/>
                  </a:schemeClr>
                </a:solidFill>
                <a:latin typeface="Calibri" panose="020F0502020204030204" pitchFamily="34" charset="0"/>
                <a:ea typeface="Calibri" panose="020F0502020204030204" pitchFamily="34" charset="0"/>
              </a:rPr>
              <a:t>I would highly recommend anyone in an executive role to attend this course - it will change the way you think, speak and do things on a daily basis - absolutely amazing! </a:t>
            </a:r>
            <a:endParaRPr lang="en-AU" sz="1900" b="1" dirty="0">
              <a:solidFill>
                <a:schemeClr val="bg1">
                  <a:lumMod val="95000"/>
                </a:schemeClr>
              </a:solidFill>
            </a:endParaRPr>
          </a:p>
          <a:p>
            <a:endParaRPr lang="en-AU" dirty="0"/>
          </a:p>
        </p:txBody>
      </p:sp>
    </p:spTree>
    <p:extLst>
      <p:ext uri="{BB962C8B-B14F-4D97-AF65-F5344CB8AC3E}">
        <p14:creationId xmlns:p14="http://schemas.microsoft.com/office/powerpoint/2010/main" val="4270675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CC3F66D-E4F6-42AA-ACF4-89314C50F086}"/>
              </a:ext>
            </a:extLst>
          </p:cNvPr>
          <p:cNvSpPr>
            <a:spLocks noGrp="1"/>
          </p:cNvSpPr>
          <p:nvPr>
            <p:ph idx="1"/>
          </p:nvPr>
        </p:nvSpPr>
        <p:spPr>
          <a:xfrm>
            <a:off x="4888926" y="321176"/>
            <a:ext cx="6966190" cy="6311272"/>
          </a:xfrm>
        </p:spPr>
        <p:txBody>
          <a:bodyPr>
            <a:noAutofit/>
          </a:bodyPr>
          <a:lstStyle/>
          <a:p>
            <a:pPr marL="0" indent="0">
              <a:lnSpc>
                <a:spcPct val="107000"/>
              </a:lnSpc>
              <a:spcAft>
                <a:spcPts val="800"/>
              </a:spcAft>
              <a:buNone/>
            </a:pPr>
            <a:endParaRPr lang="en-AU" sz="2200" dirty="0">
              <a:ea typeface="Calibri" panose="020F0502020204030204" pitchFamily="34" charset="0"/>
              <a:cs typeface="Calibri" panose="020F0502020204030204" pitchFamily="34" charset="0"/>
            </a:endParaRPr>
          </a:p>
          <a:p>
            <a:pPr marL="0" indent="0">
              <a:lnSpc>
                <a:spcPct val="107000"/>
              </a:lnSpc>
              <a:spcAft>
                <a:spcPts val="800"/>
              </a:spcAft>
              <a:buNone/>
            </a:pPr>
            <a:r>
              <a:rPr lang="en-AU" sz="2200" dirty="0">
                <a:ea typeface="Calibri" panose="020F0502020204030204" pitchFamily="34" charset="0"/>
                <a:cs typeface="Calibri" panose="020F0502020204030204" pitchFamily="34" charset="0"/>
              </a:rPr>
              <a:t>The Speed of Trust program is a must do for every school's leadership team that is serious about growing their school’s teaching, learning and collaborative culture. The program provides a framework for growing trust in a school and evidences how trust can speed growth in all areas of the school organisation.</a:t>
            </a:r>
            <a:endParaRPr lang="en-AU" sz="2200" b="1" dirty="0"/>
          </a:p>
          <a:p>
            <a:pPr marL="0" indent="0">
              <a:buNone/>
            </a:pPr>
            <a:endParaRPr lang="en-AU" sz="2200" b="1" dirty="0"/>
          </a:p>
          <a:p>
            <a:pPr marL="0" indent="0">
              <a:buNone/>
            </a:pPr>
            <a:r>
              <a:rPr lang="en-AU" sz="2200" dirty="0"/>
              <a:t>‘Leading at the Speed of Trust' is an extremely valuable journey to take with your executive team. Delivered with a sense of challenge, this course took us on a deep dive into self, examining elements of trust all around us in life. We individually identified areas for growth and were given the most amazing resources to build a 'smart trust' approach to our leadership. </a:t>
            </a:r>
            <a:endParaRPr lang="en-AU" sz="2200" b="1" dirty="0"/>
          </a:p>
        </p:txBody>
      </p:sp>
      <p:sp>
        <p:nvSpPr>
          <p:cNvPr id="8" name="Title 1">
            <a:extLst>
              <a:ext uri="{FF2B5EF4-FFF2-40B4-BE49-F238E27FC236}">
                <a16:creationId xmlns:a16="http://schemas.microsoft.com/office/drawing/2014/main" id="{2D505332-2DEC-4D4F-AF41-289B0731FD3F}"/>
              </a:ext>
            </a:extLst>
          </p:cNvPr>
          <p:cNvSpPr txBox="1">
            <a:spLocks/>
          </p:cNvSpPr>
          <p:nvPr/>
        </p:nvSpPr>
        <p:spPr>
          <a:xfrm>
            <a:off x="556619" y="1610622"/>
            <a:ext cx="3892836" cy="16384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j-ea"/>
                <a:cs typeface="+mj-cs"/>
              </a:rPr>
              <a:t>Leading at the Speed of Trust</a:t>
            </a:r>
          </a:p>
        </p:txBody>
      </p:sp>
      <p:sp>
        <p:nvSpPr>
          <p:cNvPr id="2" name="TextBox 1">
            <a:extLst>
              <a:ext uri="{FF2B5EF4-FFF2-40B4-BE49-F238E27FC236}">
                <a16:creationId xmlns:a16="http://schemas.microsoft.com/office/drawing/2014/main" id="{3405C6B8-0E89-4DB5-9656-EE8AEB45E669}"/>
              </a:ext>
            </a:extLst>
          </p:cNvPr>
          <p:cNvSpPr txBox="1"/>
          <p:nvPr/>
        </p:nvSpPr>
        <p:spPr>
          <a:xfrm>
            <a:off x="556619" y="4145280"/>
            <a:ext cx="3892836" cy="2416046"/>
          </a:xfrm>
          <a:prstGeom prst="rect">
            <a:avLst/>
          </a:prstGeom>
          <a:noFill/>
        </p:spPr>
        <p:txBody>
          <a:bodyPr wrap="square" rtlCol="0">
            <a:spAutoFit/>
          </a:bodyPr>
          <a:lstStyle/>
          <a:p>
            <a:r>
              <a:rPr lang="en-AU" sz="1900" dirty="0">
                <a:solidFill>
                  <a:schemeClr val="bg1">
                    <a:lumMod val="95000"/>
                  </a:schemeClr>
                </a:solidFill>
              </a:rPr>
              <a:t>If I can improve on all the components from this course - build trust in others, increase my personal credibility, align my teams and inspire others on the journey of life long learning in education - what an amazing journey it will be</a:t>
            </a:r>
            <a:r>
              <a:rPr lang="en-AU" dirty="0">
                <a:solidFill>
                  <a:schemeClr val="bg1">
                    <a:lumMod val="95000"/>
                  </a:schemeClr>
                </a:solidFill>
              </a:rPr>
              <a:t>!</a:t>
            </a:r>
          </a:p>
          <a:p>
            <a:endParaRPr lang="en-AU" dirty="0">
              <a:solidFill>
                <a:schemeClr val="bg1">
                  <a:lumMod val="95000"/>
                </a:schemeClr>
              </a:solidFill>
            </a:endParaRPr>
          </a:p>
        </p:txBody>
      </p:sp>
    </p:spTree>
    <p:extLst>
      <p:ext uri="{BB962C8B-B14F-4D97-AF65-F5344CB8AC3E}">
        <p14:creationId xmlns:p14="http://schemas.microsoft.com/office/powerpoint/2010/main" val="15514485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C094962A3543448F10C297C09B44E7" ma:contentTypeVersion="12" ma:contentTypeDescription="Create a new document." ma:contentTypeScope="" ma:versionID="c74e5ae3e8b886be4a8d4ebb35192621">
  <xsd:schema xmlns:xsd="http://www.w3.org/2001/XMLSchema" xmlns:xs="http://www.w3.org/2001/XMLSchema" xmlns:p="http://schemas.microsoft.com/office/2006/metadata/properties" xmlns:ns2="9af831f7-421f-4044-9ca9-1fe7eeffc760" xmlns:ns3="2252a552-c5a1-4a23-a5fb-791fa4daf229" targetNamespace="http://schemas.microsoft.com/office/2006/metadata/properties" ma:root="true" ma:fieldsID="34f800dbeb97354f2542458e38e999fe" ns2:_="" ns3:_="">
    <xsd:import namespace="9af831f7-421f-4044-9ca9-1fe7eeffc760"/>
    <xsd:import namespace="2252a552-c5a1-4a23-a5fb-791fa4daf229"/>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831f7-421f-4044-9ca9-1fe7eeffc7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52a552-c5a1-4a23-a5fb-791fa4daf22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CE7F16-C0CD-49EC-8F6D-6EE8D3D4F3B7}"/>
</file>

<file path=customXml/itemProps2.xml><?xml version="1.0" encoding="utf-8"?>
<ds:datastoreItem xmlns:ds="http://schemas.openxmlformats.org/officeDocument/2006/customXml" ds:itemID="{FBBB929E-B42D-4A6A-9E48-F75B7358329A}"/>
</file>

<file path=customXml/itemProps3.xml><?xml version="1.0" encoding="utf-8"?>
<ds:datastoreItem xmlns:ds="http://schemas.openxmlformats.org/officeDocument/2006/customXml" ds:itemID="{9D4EEEAF-2F15-4F20-AAF2-E6C31186B90C}"/>
</file>

<file path=docProps/app.xml><?xml version="1.0" encoding="utf-8"?>
<Properties xmlns="http://schemas.openxmlformats.org/officeDocument/2006/extended-properties" xmlns:vt="http://schemas.openxmlformats.org/officeDocument/2006/docPropsVTypes">
  <TotalTime>120</TotalTime>
  <Words>848</Words>
  <Application>Microsoft Office PowerPoint</Application>
  <PresentationFormat>Widescreen</PresentationFormat>
  <Paragraphs>113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Calibri Light</vt:lpstr>
      <vt:lpstr>1_Office Theme</vt:lpstr>
      <vt:lpstr>PowerPoint Presentation</vt:lpstr>
      <vt:lpstr>Professional Learning Program 2020</vt:lpstr>
      <vt:lpstr>PowerPoint Presentation</vt:lpstr>
      <vt:lpstr>    </vt:lpstr>
      <vt:lpstr>7 Habits of Highly Effective People</vt:lpstr>
      <vt:lpstr>PowerPoint Presentation</vt:lpstr>
      <vt:lpstr>PowerPoint Presentation</vt:lpstr>
      <vt:lpstr>7 Habits of Highly Effective People</vt:lpstr>
      <vt:lpstr>PowerPoint Presentation</vt:lpstr>
      <vt:lpstr>7 Habits of Highly Effective People</vt:lpstr>
      <vt:lpstr>Art of Leadership / Masterclass 2021</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Charlton</dc:creator>
  <cp:lastModifiedBy>Margaret Charlton</cp:lastModifiedBy>
  <cp:revision>11</cp:revision>
  <dcterms:created xsi:type="dcterms:W3CDTF">2020-11-26T21:56:24Z</dcterms:created>
  <dcterms:modified xsi:type="dcterms:W3CDTF">2020-11-30T22:20:18Z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0x0101006AC094962A3543448F10C297C09B44E7</vt:lpwstr>
  </property>
</Properties>
</file>